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8" r:id="rId4"/>
    <p:sldId id="259" r:id="rId5"/>
    <p:sldId id="267" r:id="rId6"/>
    <p:sldId id="268" r:id="rId7"/>
    <p:sldId id="269" r:id="rId8"/>
    <p:sldId id="260" r:id="rId9"/>
    <p:sldId id="276" r:id="rId10"/>
    <p:sldId id="275" r:id="rId11"/>
    <p:sldId id="257" r:id="rId12"/>
    <p:sldId id="272" r:id="rId13"/>
    <p:sldId id="277" r:id="rId14"/>
    <p:sldId id="278" r:id="rId15"/>
    <p:sldId id="279" r:id="rId16"/>
    <p:sldId id="261" r:id="rId17"/>
    <p:sldId id="280" r:id="rId18"/>
    <p:sldId id="273" r:id="rId19"/>
    <p:sldId id="263" r:id="rId20"/>
    <p:sldId id="264" r:id="rId21"/>
    <p:sldId id="26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Nunito" pitchFamily="2" charset="77"/>
      <p:regular r:id="rId29"/>
      <p:bold r:id="rId30"/>
      <p:italic r:id="rId31"/>
      <p:boldItalic r:id="rId32"/>
    </p:embeddedFont>
    <p:embeddedFont>
      <p:font typeface="Nunito Bold" pitchFamily="2" charset="77"/>
      <p:regular r:id="rId33"/>
      <p:bold r:id="rId34"/>
    </p:embeddedFont>
    <p:embeddedFont>
      <p:font typeface="Nunito Sans Bold" pitchFamily="2" charset="77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0" autoAdjust="0"/>
  </p:normalViewPr>
  <p:slideViewPr>
    <p:cSldViewPr>
      <p:cViewPr>
        <p:scale>
          <a:sx n="82" d="100"/>
          <a:sy n="82" d="100"/>
        </p:scale>
        <p:origin x="10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6:50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24575,'24'-5'0,"-10"4"0,11-4 0,-19 10 0,8 5 0,-7 7 0,8 9 0,-4-9 0,-5 8 0,3-9 0,-8 5 0,9 1 0,-9-1 0,8-5 0,-7 4 0,2-3 0,-4 4 0,0-5 0,0 4 0,0-3 0,5 4 0,-4 0 0,4-5 0,-5 0 0,0-1 0,0 1 0,0 1 0,0 14 0,0-16 0,0 11 0,0-15 0,0 4 0,0-3 0,0 3 0,-5 5 0,4-7 0,-4 7 0,5-9 0,0 4 0,0-3 0,-5 3 0,4 0 0,-4-3 0,5 8 0,0-8 0,0 8 0,0-9 0,0 9 0,0-8 0,0 3 0,0-4 0,0 4 0,0 6 0,5 2 0,-4 3 0,9-10 0,-9 4 0,8-8 0,-8 8 0,9-9 0,-2 21 0,3-18 0,2 18 0,-3-21 0,1 9 0,-1-3 0,1-1 0,0 4 0,-1-8 0,-4 3 0,3-9 0,-7 3 0,7-7 0,-3 7 0,4-3 0,1 0 0,0 3 0,-1-3 0,1 0 0,-1-1 0,1-1 0,-1-2 0,1 2 0,0-4 0,-1 0 0,1 0 0,-1 0 0,1 0 0,-1 0 0,1-5 0,-5-1 0,3 1 0,-3-5 0,5 9 0,-5-9 0,-2 14 0,-8 2 0,-2 5 0,0 5 0,-4-11 0,9 5 0,-9-4 0,9 4 0,-8-4 0,7 4 0,-2-5 0,-1 1 0,4 4 0,-9-4 0,4 4 0,0 1 0,1-1 0,1 1 0,2-1 0,-2 1 0,-1-5 0,4 3 0,-4-3 0,5 5 0,0-1 0,0 1 0,0-1 0,0 1 0,-5-5 0,4 3 0,-4-3 0,5 5 0,0-1 0,0 1 0,0-1 0,0 1 0,-5 4 0,4-3 0,-4 3 0,5-4 0,0-1 0,0 1 0,0 4 0,0-3 0,0 3 0,0-4 0,5-1 0,-4 1 0,4 0 0,-5 4 0,0-3 0,5 8 0,-4-4 0,8 0 0,-8 4 0,9-8 0,-9 3 0,4-4 0,-1 0 0,-2 4 0,7 1 0,-3 5 0,4-4 0,1 3 0,0-4 0,-1 5 0,1-4 0,2 14 0,2-11 0,-1 12 0,2-16 0,-1 4 0,-3-3 0,7 4 0,3 5 0,-5-8 0,3 1 0,-9-3 0,-5-5 0,3 5 0,-3-6 0,0 1 0,3-1 0,-8 1 0,9 0 0,-9-1 0,8 1 0,-7-1 0,7 1 0,-8-1 0,9-4 0,-9 4 0,3-4 0,-4 4 0,5 1 0,-4-1 0,9 6 0,-4 0 0,-1 5 0,5 0 0,-4 1 0,4-1 0,-4 0 0,4 0 0,-9-5 0,8 4 0,-8-8 0,4 3 0,-5-4 0,5 4 0,-4-3 0,4 8 0,-5-8 0,0 3 0,0 0 0,0 2 0,0 4 0,0-5 0,0 4 0,0-8 0,0 3 0,0 1 0,0 0 0,0 0 0,0 0 0,-5-1 0,4 1 0,-4 1 0,5-2 0,0-4 0,-5-1 0,4 1 0,-9-1 0,9 1 0,-8 0 0,3-1 0,-5-4 0,5 3 0,-4-3 0,4 5 0,-4-5 0,-1 3 0,0-3 0,-4 5 0,3-1 0,-20 10 0,18-12 0,-13 10 0,16-16 0,0 7 0,1-8 0,-1 4 0,-5-5 0,5 0 0,-5 0 0,5 0 0,-4 0 0,3-5 0,-8 4 0,8-9 0,-3 9 0,-6-13 0,8 12 0,-2-13 0,10 9 0,5-4 0,-5 4 0,4-4 0,-8 9 0,7-9 0,-2 9 0,4-4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21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24575,'0'11'0,"0"-1"0,0 1 0,0-1 0,0 1 0,0 0 0,0-1 0,0 1 0,0-1 0,0 1 0,0 0 0,0-1 0,0 1 0,0-1 0,0 1 0,0-1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28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0 24575,'-11'0'0,"5"5"0,-3-4 0,3 4 0,0-1 0,-4-2 0,4 7 0,-5-3 0,5 4 0,-3-4 0,8 4 0,-9-9 0,9 8 0,-9-3 0,9 5 0,-8-5 0,7 3 0,-2-3 0,-1 0 0,4 3 0,-4-3 0,0 0 0,4 3 0,-4-3 0,5 5 0,0 4 0,-5-8 0,4 7 0,-3-8 0,4 5 0,0-1 0,-5 1 0,4-1 0,-4 1 0,5 0 0,0-1 0,0 1 0,4-5 0,2-2 0,5-4 0,0 0 0,-1 0 0,1 0 0,-1 0 0,1 0 0,-1 0 0,1 0 0,0-5 0,-1 4 0,-4-8 0,3 8 0,-3-4 0,0 0 0,4 4 0,-5-4 0,1 0 0,4 4 0,-4-4 0,-1 1 0,5 2 0,-4-2 0,4-1 0,1 4 0,-1-4 0,1 0 0,0 4 0,-1-4 0,1 5 0,-1 0 0,1-5 0,-1 4 0,1-4 0,0 5 0,-1 0 0,-4-4 0,3 2 0,-3-2 0,5 4 0,-1 0 0,1 0 0,-5 4 0,3-3 0,-8 9 0,9-4 0,-9 4 0,8-4 0,-7 4 0,2-5 0,1 6 0,-4 0 0,4-1 0,-5 1 0,5-1 0,-4 1 0,3-1 0,-4 1 0,0 0 0,0-1 0,0 1 0,0-1 0,5-4 0,-4 4 0,4-5 0,-5 6 0,0 0 0,0-1 0,0 1 0,0-1 0,0 1 0,0-1 0,0 1 0,0 0 0,-5-5 0,4 3 0,-4-3 0,5 4 0,0 1 0,0-1 0,-5-4 0,4 4 0,-3-4 0,-1 4 0,4 1 0,-9-5 0,9 3 0,-9-8 0,9 9 0,-4-4 0,1-1 0,2 5 0,-7-9 0,8 8 0,-9-7 0,9 7 0,-9-8 0,9 8 0,-8-7 0,3 2 0,0 1 0,-4-4 0,4 4 0,-5-5 0,-4 0 0,-2 0 0,-4 0 0,0 0 0,4 0 0,2 0 0,4 0 0,0 0 0,5-5 0,-3 4 0,3-9 0,-5 9 0,5-8 0,-3 8 0,7-9 0,-7 9 0,8-9 0,-9 9 0,4-4 0,-5 5 0,1 0 0,-1 0 0,0 0 0,0 0 0,1 0 0,-1 0 0,0 0 0,5 5 0,-3-4 0,3 4 0,0 0 0,-4-4 0,9 8 0,-8-8 0,7 9 0,-7-4 0,8-1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30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24575,'0'10'0,"0"1"0,0 0 0,0-1 0,0 5 0,7 13 0,-5-4 0,5 20 0,-7-20 0,0 20 0,0-9 0,6 12 0,-4-12 0,5-2 0,-2-12 0,-4-5 0,4 0 0,-5-6 0,0 1 0,0-1 0,0 1 0,4-1 0,-3 1 0,4 0 0,-5-1 0,0 1 0,5-5 0,-4 3 0,4-3 0,-5 4 0,0 1 0,0-5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31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24575,'4'-6'0,"2"-4"0,5 4 0,-1-4 0,1 4 0,0-4 0,-1 4 0,1 0 0,-1 1 0,-4 1 0,4 2 0,-4-2 0,4 4 0,5-5 0,-3 4 0,3-9 0,-4 9 0,0-4 0,-1 5 0,-4 5 0,-1 17 0,-1-3 0,-2 14 0,2-12 0,1 9 0,1-11 0,0 6 0,-2-15 0,-4 1 0,0-1 0,0 1 0,0 0 0,5 4 0,-4-3 0,9 3 0,-9-5 0,4 1 0,-1 0 0,-3-1 0,9 1 0,-9-1 0,4 1 0,-1-5 0,-2 3 0,2-3 0,1 0 0,-4 3 0,9-8 0,-5 9 0,6-9 0,0 4 0,-1-5 0,-4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35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24575,'0'10'0,"0"1"0,0 0 0,0 4 0,0-3 0,0 3 0,0-5 0,0 1 0,0 0 0,0-1 0,0 1 0,0-1 0,0 1 0,0-1 0,0 1 0,5-5 0,-4 3 0,3-3 0,1 0 0,-4 3 0,4-3 0,0 5 0,1-1 0,-1 1 0,5-5 0,-4 3 0,4-3 0,1 0 0,-5 3 0,3-7 0,-3 2 0,5-4 0,-1 0 0,1 0 0,4 0 0,-3 0 0,3 0 0,0 0 0,2 0 0,-1 0 0,-1 0 0,-4 0 0,0 0 0,-6-4 0,0-2 0,0-5 0,-4 0 0,4 0 0,-5 1 0,0-1 0,4 0 0,-2 0 0,2 1 0,-4-1 0,0 0 0,0 1 0,0-1 0,0 0 0,0 0 0,0 1 0,0-1 0,0 0 0,0 0 0,0 1 0,0-1 0,0 0 0,-4 0 0,2 1 0,-7 4 0,8-4 0,-9 9 0,9-9 0,-9 9 0,4-3 0,0-1 0,-3 4 0,3-4 0,-5 5 0,0 0 0,1 0 0,-1 0 0,0 0 0,10 0 0,2-5 0,10 4 0,-1-4 0,1 5 0,-5-5 0,3 4 0,-3-4 0,4 5 0,26 38 0,15 29 0,-9-12 0,-7-15 0,5 13 0,1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36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24575,'0'11'0,"5"-6"0,-4 5 0,9-9 0,-9 8 0,8-7 0,-8 7 0,9-8 0,-9 9 0,8-9 0,-7 8 0,7-8 0,-8 4 0,4-5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3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24575,'-11'0'0,"0"0"0,0 0 0,1 0 0,-1 0 0,5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40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24575,'6'5'0,"-1"0"0,-5 6 0,0 0 0,5-6 0,-4 5 0,4-4 0,-1 4 0,-3 1 0,4-1 0,0 1 0,-4 0 0,8-1 0,-7 1 0,2-1 0,1 1 0,-4-1 0,4 1 0,-1-5 0,-2 3 0,2-3 0,-4 5 0,5-1 0,-4 1 0,4-5 0,-5-2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4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51 24575,'-6'-5'0,"-4"4"0,5-4 0,-6 5 0,0 0 0,0 0 0,1 0 0,-1 0 0,0 0 0,5 5 0,1 1 0,5 4 0,-4 1 0,2-1 0,-2 1 0,-1-5 0,4 3 0,-4-3 0,5 5 0,-5-6 0,4 5 0,-4-4 0,5 4 0,0 1 0,5-5 0,1-2 0,4-4 0,1 0 0,-1 0 0,1 0 0,0 0 0,-1 0 0,1 0 0,-1-4 0,1 2 0,-1-2 0,-4-1 0,4 4 0,-4-4 0,4 0 0,1-1 0,-1 0 0,1-3 0,-1 8 0,1-9 0,0 9 0,-6-9 0,5 9 0,-9-9 0,8 9 0,-3-8 0,10 3 0,-5-5 0,5 0 0,-6 1 0,1 4 0,-5-4 0,3 9 0,-3-9 0,4 9 0,-4-8 0,4 7 0,-4-2 0,0-1 0,-2 8 0,-4-2 0,0 10 0,0 0 0,5-6 0,-4 5 0,4-4 0,-5 4 0,0 1 0,4-1 0,-2 1 0,2 0 0,1-1 0,-4 1 0,4-1 0,0 1 0,-4-1 0,4 1 0,-5 0 0,4-5 0,-3 3 0,4-3 0,0 4 0,-4 1 0,4 0 0,-1-6 0,-2 5 0,2-4 0,1 0 0,-4 3 0,4-3 0,-1 0 0,-2 3 0,2-3 0,1 0 0,-4 3 0,9-3 0,-9 5 0,8-5 0,-8 3 0,9-3 0,-4 0 0,0 3 0,-2-3 0,-4 0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45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24575,'0'11'0,"4"4"0,-2 13 0,7-4 0,-1 20 0,-2-20 0,6 8 0,-11 1 0,4-9 0,-5 8 0,5-11 0,-4 12 0,4-9 0,-5 8 0,0 1 0,0 2 0,6 12 0,-4-12 0,5-2 0,-7-17 0,5 4 0,-4-4 0,4 1 0,-5-2 0,0-4 0,0-1 0,0 1 0,4-1 0,-3 1 0,4 0 0,-5-1 0,5 1 0,-4-1 0,4 1 0,-5-1 0,0 1 0,4 0 0,-2-1 0,2 1 0,-4-1 0,5 6 0,-4-5 0,4 9 0,-5-8 0,5 3 0,-4-4 0,3 0 0,-4-1 0,5-4 0,-4 3 0,4-3 0,-5 9 0,5-3 0,-4 4 0,4-6 0,-5 1 0,0-1 0,4 1 0,-3-1 0,4 1 0,-5 0 0,0-1 0,0 1 0,5-5 0,-4 3 0,4-3 0,-5 0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00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24575,'11'69'0,"-1"-16"0,9 17 0,-3-5 0,-1-14 0,-6-1 0,-2-23 0,-7-17 0,4 1 0,-2-1 0,2 6 0,-4-5 0,5 9 0,-4-3 0,4 4 0,-5-5 0,0 0 0,0-6 0,0 1 0,0-5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46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24575,'0'-11'0,"0"0"0,5 0 0,-4 1 0,9 4 0,-9-4 0,8 4 0,-8-5 0,9 1 0,-9-1 0,8 0 0,-3 1 0,5 4 0,-1 1 0,1 5 0,-1 0 0,1 0 0,0 0 0,-1 0 0,1 0 0,-1 0 0,1 4 0,-1 2 0,-4 5 0,4-5 0,-9 3 0,8-3 0,-8 5 0,9-1 0,-9 1 0,4-1 0,-1 1 0,-2 0 0,7-1 0,-8 1 0,4-1 0,-5 1 0,5-5 0,-4 3 0,8 2 0,-8 0 0,9 5 0,-9-6 0,4 1 0,-1-5 0,-3 3 0,4-3 0,-5 5 0,5-6 0,-4 5 0,4-4 0,-1 0 0,-2 3 0,2-3 0,1 4 0,-4 1 0,4 0 0,0-6 0,-4 5 0,3-4 0,1 0 0,-4 3 0,9-8 0,-9 4 0,4-5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49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120 301 24575,'11'0'0,"-1"-5"0,1-1 0,-1-5 0,1 1 0,0-1 0,-5 0 0,3 0 0,-8 1 0,4-1 0,-1 0 0,-2 1 0,2-1 0,-4 0 0,5 0 0,-4 1 0,4-1 0,-5 0 0,0 0 0,0 1 0,0-1 0,0 0 0,0 0 0,0 1 0,0-1 0,0 0 0,0 0 0,0 1 0,-5 4 0,-1 1 0,0 0 0,-3 4 0,3-4 0,-5 5 0,0 0 0,1 0 0,-1 0 0,0 0 0,0 0 0,1 0 0,-1 0 0,5 5 0,-4-4 0,4 9 0,-4-5 0,-1 6 0,5 0 0,-4-6 0,9 5 0,-8-4 0,7 4 0,-7 1 0,8-1 0,-9 1 0,9 0 0,-9-1 0,9 1 0,-4-1 0,5 1 0,0-1 0,0 1 0,0 0 0,0-1 0,0 1 0,0-1 0,0 1 0,0-1 0,5-4 0,-4 4 0,9-4 0,-4 4 0,0 1 0,3-5 0,-8 3 0,8-8 0,-7 9 0,7-9 0,-3 8 0,4-8 0,1 4 0,-5 0 0,3-4 0,-3 8 0,5-8 0,-1 4 0,1 0 0,0-4 0,-1 4 0,1-5 0,-1 4 0,1-2 0,-1 2 0,1-4 0,0 0 0,-1 0 0,1 0 0,-1 0 0,1 0 0,-1 0 0,1 0 0,0 0 0,-1 0 0,1 0 0,-5-4 0,3 2 0,-3-7 0,4 8 0,1-9 0,0 9 0,-6-9 0,5 9 0,-4-4 0,4 1 0,1 2 0,-5-7 0,3 8 0,-8-4 0,4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53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24575,'0'10'0,"0"1"0,0 4 0,0-3 0,5 8 0,-4-8 0,4 8 0,-5-9 0,0 9 0,5-8 0,-4 8 0,8-8 0,-8 19 0,9-16 0,-9 16 0,4-19 0,-5 3 0,0-4 0,0-1 0,4-4 0,-2 3 0,2-3 0,1 5 0,-4 4 0,9 2 0,-9-1 0,3-1 0,-4-4 0,0 4 0,0-3 0,0 3 0,0-4 0,0-1 0,7 17 0,-5-8 0,10 14 0,-11-17 0,3-1 0,-4-9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56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0 418 24575,'0'-11'0,"5"-4"0,-4 3 0,4-3 0,0-1 0,-4 4 0,8-8 0,-8 8 0,9-3 0,-9 4 0,4 0 0,-1 1 0,-2-6 0,2 4 0,1-3 0,-4 4 0,9 0 0,-5 1 0,1-1 0,4 0 0,-4 0 0,4 1 0,-4-1 0,8 0 0,-12 0 0,13 1 0,-10-1 0,6 5 0,-5-3 0,3 3 0,-3 0 0,5-4 0,4 4 0,-3 0 0,-2-3 0,0 7 0,-4-7 0,4 8 0,-4-9 0,3 9 0,-3-4 0,5 5 0,-1 0 0,1 0 0,0 0 0,-1 0 0,1 0 0,-1 0 0,1 0 0,-1 0 0,-4 5 0,4 1 0,-4 4 0,4 1 0,-4-1 0,8 1 0,-12 0 0,17 4 0,-16-3 0,6 3 0,-9-5 0,0 1 0,0 0 0,0-1 0,0 1 0,0-1 0,0 1 0,0-1 0,0 1 0,0 0 0,0-1 0,0 1 0,0-1 0,0 6 0,0-5 0,-5 5 0,4-6 0,-4 1 0,1-1 0,2 1 0,-7-1 0,8 1 0,-9 0 0,9-1 0,-9 5 0,4-3 0,-4 3 0,4-4 0,-4 4 0,4-3 0,-5 3 0,1-4 0,4-1 0,-4-4 0,9 4 0,-9-9 0,4 8 0,-4-3 0,-1 5 0,0-5 0,5-6 0,6-2 0,1-7 0,9 3 0,-4 0 0,4-4 0,1 9 0,-1-4 0,1 5 0,0 0 0,-1 5 0,1-4 0,-1 4 0,1 0 0,-1 1 0,6 9 0,-5-3 0,9 3 0,-8 0 0,19-1 0,-11 2 0,12-3 0,-15-3 0,-2 1 0,-4-1 0,-1 1 0,1-1 0,4-4 0,-3 4 0,3-4 0,-4-1 0,-1 0 0,1 0 0,4-4 0,-3 4 0,3-5 0,-4 0 0,-1 0 0,1 0 0,-1 0 0,1 0 0,-1 0 0,1 0 0,0 0 0,-6-5 0,5 4 0,-9-9 0,8 4 0,-7-4 0,7-1 0,-3 0 0,4 5 0,-4 1 0,-1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59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38 24575,'-6'5'0,"2"1"0,-1 0 0,4 3 0,-4-3 0,5 4 0,0 1 0,0 0 0,0-1 0,0 1 0,0-1 0,0 1 0,0-1 0,0 1 0,5 0 0,-4-1 0,3 1 0,1-1 0,-4 1 0,9-1 0,-4 1 0,0 0 0,3-1 0,-3 1 0,0-1 0,3 1 0,-8-1 0,9 1 0,-4 0 0,-1-1 0,5-4 0,-9 3 0,8-7 0,-7 7 0,7-3 0,-3 0 0,4 3 0,1-8 0,0 4 0,-1 0 0,1-4 0,-1 4 0,1-5 0,-1 0 0,1 0 0,-5-5 0,3 4 0,-8-9 0,9 4 0,-9-5 0,8 1 0,-7-1 0,2 0 0,1 0 0,-4 1 0,4-1 0,-5 0 0,0 0 0,0 1 0,0-1 0,0 0 0,0 1 0,0-1 0,-5 0 0,4 0 0,-4 1 0,5-1 0,-5 0 0,4 0 0,-4 1 0,5-1 0,0 0 0,-4 5 0,2-3 0,-2 3 0,4-5 0,0 0 0,0 1 0,-5-1 0,4 0 0,-9 5 0,9-3 0,-9 7 0,4-2 0,0-1 0,-3 4 0,3-4 0,0 0 0,1-1 0,10 0 0,1 1 0,4 5 0,1 0 0,-5 5 0,3 1 0,-8 5 0,9-1 0,-4 1 0,0-1 0,-2 1 0,1-5 0,-4 3 0,8-8 0,-7 9 0,2-4 0,1-1 0,-4 5 0,4-4 0,0 0 0,-4 3 0,3-3 0,1 0 0,-4 3 0,4-3 0,0 0 0,-4 3 0,4-3 0,-1 0 0,-2 3 0,2-3 0,1 0 0,-4 4 0,4-5 0,-1 6 0,2 0 0,0-1 0,-1 1 0,0-5 0,-4 3 0,8-3 0,-8 4 0,9 1 0,-9 0 0,8-1 0,-3-4 0,0 3 0,3-3 0,-7 5 0,7-5 0,-3-2 0,0 1 0,3-4 0,-3 4 0,5-5 0,-1 0 0,1 0 0,-1 0 0,1 0 0,0 0 0,-1 0 0,-4-5 0,3 4 0,-7-9 0,7 9 0,-8-8 0,9 8 0,-9-9 0,3 4 0,-4-5 0,0 5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0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24575,'0'15'0,"0"13"0,5-4 0,3 20 0,-1-9 0,6 12 0,-4-1 0,10 24 0,-2-17 0,-4 40 0,15-18 0,-15 1 0,10-6 0,-11-35 0,-6-3 0,0-1 0,3-8 0,-3 8 0,0-10 0,3-9 0,-8 2 0,4-13 0,-5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01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24575,'10'-5'0,"6"-1"0,-5-5 0,9 1 0,-8 4 0,8-4 0,-8 9 0,8-9 0,-8 4 0,3 0 0,-5 2 0,1-1 0,0 4 0,-1-9 0,1 9 0,-1-4 0,1 5 0,-1 0 0,1 0 0,0 0 0,-1 0 0,1 0 0,-1 0 0,1-5 0,-1 4 0,-4-4 0,-1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02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24575,'6'16'0,"-2"0"0,1 5 0,-4 0 0,9-4 0,-9 14 0,4-12 0,-1 14 0,-3-12 0,11 12 0,1 25 0,-4-6 0,2 7 0,-4-15 0,-5-20 0,5 8 0,-3-15 0,-3-2 0,4-4 0,-5-1 0,5 1 0,-4-1 0,4 1 0,-5-1 0,0 1 0,0 0 0,4-6 0,-2 0 0,2-5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03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07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 23143,'-5'4'0,"-5"-2"703,9 7-703,-4-3 240,0 0-240,4 3 121,-8-3-121,7 5 368,-2-1-368,-1-4 0,4 3 0,-9-7 0,9 7 0,-4-3 0,5 4 0,-5-4 0,4 4 0,-4-4 0,5 4 0,0 1 0,0-1 0,0 1 0,0-1 0,0 1 0,0 0 0,0-1 0,0 1 0,0-1 0,0 1 0,0-1 0,5-4 0,-4 4 0,4-4 0,-5 4 0,0 1 0,5-1 0,-4 1 0,3-1 0,1-4 0,-4 4 0,9-4 0,-9 4 0,8-4 0,-7 3 0,7-3 0,-8 5 0,8-5 0,-7 3 0,7-8 0,-8 9 0,9-9 0,-9 8 0,8-7 0,-8 7 0,9-8 0,-4 8 0,4-7 0,1 2 0,-5 1 0,3-4 0,-3 4 0,5-5 0,-1 0 0,1 0 0,-1 0 0,1 0 0,-5 5 0,3-4 0,-3 4 0,5-5 0,-6-5 0,5 4 0,-4-9 0,4 9 0,-4-9 0,4 9 0,-5-8 0,6 3 0,-5-5 0,3 0 0,-3 0 0,5 1 0,-5-1 0,3 5 0,-8-4 0,9 4 0,-9-4 0,8 4 0,-8-4 0,4 4 0,0 0 0,-4-3 0,4 3 0,-1 0 0,-3-4 0,4 4 0,-5-4 0,5-1 0,-4 0 0,4 0 0,-5 1 0,0-1 0,0 0 0,0 0 0,0 1 0,0-1 0,0 0 0,0 0 0,0 1 0,0-1 0,0 0 0,0 1 0,0-1 0,-5 5 0,4-4 0,-4 4 0,0 0 0,4-3 0,-9 3 0,4 0 0,1-4 0,-5 9 0,4-8 0,-5 7 0,5-7 0,-3 8 0,3-4 0,0 0 0,-4 4 0,4-4 0,0 0 0,-3 4 0,3-4 0,-5 5 0,0 0 0,1 0 0,-1 0 0,0 0 0,0 0 0,1 0 0,-1 0 0,0 0 0,0 5 0,1-4 0,4 9 0,-4-9 0,9 4 0,-4-5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0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0 226 19394,'0'-10'0,"5"4"2402,-4-4-2402,4 4 881,0 0-881,-4-3 458,3 3-458,1-5 1440,-4 0-1440,9 1 0,-9-1 0,8 5 0,-8-4 0,9 9 0,-9-8 0,8 3 0,-3-5 0,5 0 0,-1 0 0,1 5 0,-5-3 0,3 8 0,-3-9 0,5 4 0,-1 0 0,-4-3 0,4 7 0,-5-7 0,6 8 0,0-4 0,-1 5 0,1 0 0,4 0 0,-3 0 0,3 0 0,-4 0 0,-1 0 0,1 0 0,-1 0 0,1 0 0,-1 0 0,1 0 0,0 5 0,-1-4 0,-4 8 0,3-8 0,-3 4 0,5-5 0,-1 0 0,1 5 0,0-4 0,-1 8 0,1-7 0,-5 7 0,3-8 0,2 9 0,0-5 0,5 6 0,-11 0 0,5-6 0,-9 5 0,8-9 0,-7 8 0,2-3 0,-4 10 0,5-5 0,-4 5 0,4-6 0,-5 1 0,0-1 0,5-4 0,-4 4 0,3-5 0,-4 6 0,0 0 0,0-1 0,0 1 0,0-1 0,0 1 0,0-1 0,0 1 0,0 0 0,0-1 0,0 1 0,0 4 0,0-3 0,0 3 0,0-4 0,0-1 0,0 1 0,0-1 0,0 1 0,0-1 0,-4-4 0,2 4 0,-2-4 0,4 4 0,-5 1 0,4-1 0,-9 1 0,9 4 0,-9-3 0,4 8 0,-4-8 0,-1 3 0,5 0 0,-3-8 0,3 7 0,0-8 0,-4 5 0,4-1 0,-5 1 0,1-1 0,-1 1 0,-5 4 0,5 2 0,-10-1 0,5 4 0,-1-8 0,2 3 0,4-4 0,0-1 0,-4 1 0,8-1 0,-12 1 0,12 4 0,-14-3 0,10-1 0,0-2 0,6-8 0,5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18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24575,'-6'16'0,"-4"0"0,4 5 0,-4 5 0,4-4 0,1 0 0,5-7 0,-5 0 0,4-3 0,-4 3 0,5-4 0,-5-5 0,4 3 0,-4-3 0,5 4 0,0 1 0,-4 4 0,2-3 0,-2 8 0,-1-8 0,4 3 0,-4 0 0,5-3 0,0 3 0,0-4 0,0 0 0,0-1 0,-5 1 0,4-1 0,-4 1 0,5-1 0,0 1 0,0 0 0,0-1 0,0 1 0,-5 4 0,4 1 0,-4 1 0,5-2 0,0-4 0,-4-1 0,2 1 0,-2-1 0,4 1 0,0-5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20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24575,'10'0'0,"1"0"0,-1 0 0,1 5 0,-1-4 0,6 4 0,0 0 0,5-4 0,0 3 0,-4-4 0,-2 5 0,-4-4 0,-1 4 0,1 0 0,-1-4 0,1 8 0,0-8 0,-1 9 0,1-9 0,-1 4 0,6-1 0,-5 2 0,9 5 0,-3-1 0,4 6 0,-5-5 0,4 5 0,-8-10 0,3 3 0,-4-8 0,-1 9 0,1-9 0,0 8 0,-1-8 0,1 9 0,-1-9 0,1 4 0,-1-1 0,6 2 0,-5 0 0,5 3 0,-6-3 0,1 0 0,-1 4 0,1-5 0,0 1 0,-1 4 0,1-9 0,-5 8 0,3-8 0,-3 9 0,4-9 0,1 4 0,-5-1 0,3-2 0,-8 7 0,4-8 0,-5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25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1071 24575,'0'-11'0,"-5"0"0,-1 1 0,-4-1 0,-1 0 0,0 0 0,1-4 0,4 3 0,1-4 0,5 6 0,-5-1 0,4 0 0,-9-4 0,9 3 0,-8-8 0,7 8 0,-7-8 0,8 3 0,-4-4 0,0-1 0,-1-4 0,0 4 0,1-4 0,1 9 0,2-3 0,-2 3 0,-1 6 0,4-8 0,-4 12 0,5-14 0,0 9 0,0-3 0,0 4 0,0 1 0,0-6 0,0 0 0,0-6 0,0 6 0,0 0 0,0 5 0,0-4 0,0 3 0,0-8 0,0 8 0,5-8 0,-4 8 0,3-4 0,1 6 0,-4-1 0,4 0 0,0 0 0,-4 1 0,8-1 0,-8 0 0,9 1 0,-4-6 0,4-1 0,1 1 0,-1 0 0,-4 6 0,4-1 0,0 0 0,2 0 0,3 1 0,-4-1 0,-5 0 0,3 0 0,-3 1 0,0-1 0,3 5 0,-7-4 0,7 4 0,-3-4 0,4 4 0,-4-4 0,4 9 0,-4-9 0,4 5 0,5-6 0,-3 5 0,3 1 0,-4 0 0,0 4 0,-1-4 0,1 5 0,-1 0 0,1 0 0,-1 0 0,1 0 0,0 0 0,-1 0 0,1 0 0,-1 0 0,-4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27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24575,'11'0'0,"-1"0"0,1 0 0,-1 0 0,6 5 0,-5 1 0,9 0 0,-13 3 0,8-8 0,-10 4 0,6 0 0,0 0 0,-1 6 0,1 0 0,-1-1 0,1 1 0,-1-1 0,-4 1 0,4-5 0,-9 3 0,8-8 0,-8 9 0,9-9 0,-4 8 0,4-3 0,-4 5 0,4-5 0,-9 3 0,8-8 0,-3 9 0,5-5 0,-1 1 0,-4 4 0,3-9 0,-7 8 0,-2 2 0,-2 1 0,-7 8 0,8-4 0,-9 10 0,4-4 0,0 4 0,1-10 0,5 16 0,-4-13 0,2 14 0,-2-17 0,4-1 0,-5-4 0,4-1 0,-4 1 0,5 0 0,0-6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32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24575,'0'36'0,"0"7"0,4-19 0,4 20 0,10 15 0,-9-7 0,14 37 0,-20-54 0,8 15 0,-6-38 0,-4 3 0,4-4 0,-5-5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33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24575,'10'6'0,"1"4"0,-1-9 0,1 8 0,0-8 0,-1 9 0,1 0 0,-5 2 0,3 3 0,-3-4 0,4 0 0,-4-1 0,4 1 0,-9-1 0,8-4 0,-8 4 0,9-5 0,-9 6 0,8 0 0,-3 4 0,5-3 0,-5 3 0,3-9 0,-8 3 0,9-8 0,-9 9 0,8-9 0,-8 8 0,4-7 0,-5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34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1 375 24575,'4'-15'0,"-2"3"0,7-3 0,-3 4 0,4-5 0,-4 5 0,4-10 0,-4 9 0,-1-8 0,5 8 0,-4-17 0,0 15 0,3-11 0,-8 14 0,9 0 0,-5-9 0,1 7 0,4-7 0,-9 9 0,4 0 0,-5 0 0,4 1 0,-3-1 0,4 0 0,0 1 0,-4 4 0,4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35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24575,'0'65'0,"0"2"0,0-43 0,0 8 0,0-16 0,0 16 0,0-13 0,5 14 0,-4-17 0,4 4 0,-5-8 0,0 3 0,0-4 0,0 4 0,0-3 0,5 3 0,-4-5 0,3 1 0,1-5 0,-4 3 0,4-3 0,-5 5 0,0-1 0,0 1 0,5-5 0,-4 3 0,4-3 0,-5 5 0,4-1 0,-3-4 0,4-1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39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24575,'0'10'0,"-4"1"0,2-1 0,-2 1 0,4-1 0,-5-4 0,4 4 0,-4-4 0,5 4 0,-5-4 0,4 3 0,-4-3 0,5 5 0,0-1 0,0 1 0,0 0 0,0-1 0,0 1 0,0-1 0,0 1 0,-5-5 0,4 3 0,-4-3 0,5 5 0,0-1 0,0 1 0,0-1 0,0 1 0,0-1 0,0 1 0,0 0 0,5-1 0,-4 1 0,4-1 0,0-4 0,-4 4 0,8-5 0,-8 6 0,9-5 0,-4 3 0,0-3 0,3 0 0,-8 3 0,9-7 0,-9 7 0,8-8 0,-3 4 0,0 0 0,8 1 0,-7-1 0,8 5 0,-4-4 0,-1 0 0,1-2 0,0-4 0,-1 5 0,1-4 0,-1 4 0,1-5 0,-5 4 0,3-2 0,-3 2 0,5-4 0,-1 0 0,1 0 0,-1 0 0,1 0 0,-1 0 0,-4-4 0,4 2 0,-4-7 0,4 8 0,-4-9 0,3 9 0,-7-9 0,7 9 0,-8-8 0,4 3 0,0-5 0,-4 0 0,3 0 0,-4 1 0,5-1 0,-4 0 0,4 1 0,-5-1 0,0 0 0,5 5 0,-4-3 0,4 3 0,-5-5 0,0 0 0,0 0 0,0 1 0,0-1 0,0 0 0,0 0 0,0 1 0,0-1 0,0 0 0,0 1 0,0-1 0,-5 0 0,4 0 0,-4 1 0,5-1 0,-5 5 0,4-4 0,-4 4 0,0-4 0,4-1 0,-8 0 0,7 0 0,-7 5 0,8-3 0,-9 8 0,9-9 0,-9 9 0,4-4 0,-4 0 0,-1 4 0,0-4 0,5 1 0,-3 3 0,3-4 0,-5 5 0,0 0 0,1 0 0,-1 0 0,0 0 0,0 0 0,5 0 0,2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41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24575,'10'0'0,"1"0"0,-5 5 0,3-4 0,-3 4 0,5-5 0,-6 5 0,5-4 0,-4 3 0,4-4 0,1 5 0,-1-4 0,1 4 0,0-5 0,-1 0 0,1 0 0,-5 5 0,3-4 0,-8 8 0,4-3 0,0 0 0,-4 3 0,3-3 0,-4 5 0,5-1 0,-4 1 0,4 0 0,0-1 0,-4 1 0,4-1 0,-1 1 0,-3-1 0,4 1 0,0 0 0,-4-1 0,4 1 0,-1-1 0,2 1 0,0-1 0,4-4 0,-9 4 0,3-4 0,1 4 0,-4 1 0,9-1 0,-9 1 0,8-1 0,-3 1 0,0 0 0,3-6 0,-7 5 0,7-9 0,-8 8 0,9-7 0,-9 7 0,8-3 0,-3 0 0,5 3 0,-1-8 0,1 9 0,-1-9 0,1 4 0,-5-1 0,3-3 0,-3 4 0,5-5 0,-1 0 0,1 0 0,-1 0 0,1 0 0,-1 0 0,1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06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4 236 24575,'6'5'0,"3"-4"0,-3 4 0,5-5 0,-1 0 0,1 0 0,-1 0 0,1-5 0,0-1 0,-1-5 0,1 1 0,-5-1 0,3 0 0,-3 5 0,0-3 0,3 3 0,-3-5 0,0 0 0,3 1 0,-3-1 0,5 0 0,-5 0 0,-2-4 0,1 3 0,-4-3 0,9 4 0,-9 0 0,3 0 0,-8 5 0,3-3 0,-9 8 0,4-4 0,-5 5 0,1-5 0,-1 4 0,0-4 0,0 5 0,1 0 0,-1 0 0,0 0 0,0 0 0,5 5 0,-3-4 0,8 8 0,-9-3 0,9 5 0,-4-1 0,5 1 0,-5 0 0,4-1 0,-4 1 0,1-1 0,2 1 0,-2-1 0,-1 1 0,4 0 0,-9-1 0,9 5 0,-9-3 0,9 8 0,-3-8 0,-1 3 0,4-4 0,-4-1 0,5 1 0,0-1 0,0 1 0,0 0 0,4-1 0,2 1 0,5-5 0,-5 3 0,3-8 0,-8 9 0,9-9 0,-4 8 0,0-3 0,3 0 0,-3 3 0,4-7 0,1 7 0,-1-8 0,1 4 0,0-1 0,-1-2 0,1 2 0,-1-4 0,1 0 0,-1 0 0,1 0 0,0 0 0,-1 0 0,5 0 0,-3 0 0,4 0 0,-1 0 0,1 0 0,1 0 0,-2 0 0,-4 0 0,-1 0 0,1 0 0,-5-4 0,3 2 0,-8-2 0,4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42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24575,'0'27'0,"0"-8"0,0 14 0,-4-12 0,2 11 0,-7-8 0,8 4 0,-4 3 0,-2 0 0,0 4 0,-1 9 0,-1-20 0,3 9 0,0-12 0,1-5 0,5 0 0,0-6 0,0 5 0,0-3 0,0-1 0,0-7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44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24575,'11'0'0,"4"0"0,-3 5 0,3-4 0,-4 3 0,-1 1 0,1-4 0,-1 4 0,1 0 0,0-4 0,-1 8 0,1-3 0,-1 0 0,-4 3 0,4-7 0,-9 7 0,8-3 0,-3 0 0,0 3 0,3-8 0,-3 4 0,0 0 0,3-4 0,-7 8 0,7-8 0,-3 9 0,4-4 0,6 4 0,-5 1 0,5-1 0,-6-4 0,1 4 0,-1-9 0,1 8 0,0-3 0,-1 5 0,5-1 0,-3 1 0,8-1 0,-8 1 0,8 0 0,-8-1 0,3-4 0,-5 3 0,-4-3 0,4 0 0,-4-1 0,0 0 0,3-4 0,-3 3 0,0 1 0,3-4 0,-3 4 0,0-5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48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12 24575,'-11'0'0,"5"-5"0,-3 4 0,3-4 0,-5 5 0,0 0 0,0 4 0,1-2 0,-1 7 0,0-8 0,0 4 0,1 0 0,-1-4 0,0 4 0,0-1 0,1-3 0,4 9 0,-4-9 0,4 4 0,-4-1 0,-1 2 0,0 5 0,0-5 0,1 3 0,-1 2 0,-5 0 0,4 5 0,-3-6 0,4 1 0,5-1 0,-3-4 0,8 4 0,-4-4 0,0-1 0,4 5 0,-4-4 0,5 4 0,0 1 0,0-1 0,0 1 0,5-5 0,-4 3 0,4-3 0,-1 0 0,2-1 0,0-1 0,4-2 0,-5 7 0,6-8 0,0 4 0,-6 0 0,5-4 0,-4 3 0,4-4 0,1 0 0,-1 0 0,1 5 0,4-4 0,-3 4 0,3-5 0,1 0 0,-5 0 0,9 0 0,-8 0 0,3 0 0,-4 0 0,-1 0 0,1 0 0,0 0 0,-6 5 0,5-4 0,-4 4 0,4-5 0,1 0 0,-5 4 0,3-3 0,-3 4 0,0 0 0,-1 1 0,-1 0 0,-3 3 0,9-3 0,-9 4 0,4 1 0,-5 0 0,0-1 0,0 1 0,0-1 0,0 1 0,0-1 0,0 1 0,0 0 0,0-1 0,0 1 0,0-1 0,-5-4 0,4 4 0,-9-9 0,9 8 0,-9-8 0,9 9 0,-8-9 0,3 4 0,0-1 0,-4-3 0,4 9 0,-4-9 0,-1 4 0,5-1 0,-4-2 0,4 2 0,0 1 0,-3-4 0,3 4 0,-5-5 0,0 0 0,1 0 0,-1 0 0,0 0 0,0 0 0,1 0 0,-1 0 0,0 0 0,1 0 0,-1 0 0,0 0 0,0 0 0,1-5 0,-1 4 0,0-4 0,0 5 0,1 0 0,4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0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24575,'-6'5'0,"1"1"0,1 9 0,2 2 0,-2-1 0,-3 15 0,5-2 0,-5 17 0,7-1 0,0-10 0,-5-2 0,4-1 0,-4-12 0,5 6 0,0-11 0,0 2 0,0-1 0,0 4 0,0-8 0,0 3 0,0-4 0,0-1 0,0 1 0,0 0 0,0-1 0,0 1 0,0-1 0,0 1 0,5-1 0,-4 6 0,4-5 0,-5 5 0,0-6 0,0 1 0,0-1 0,0 1 0,4-5 0,-2-1 0,2-5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1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24575,'6'-11'0,"3"1"0,-3 4 0,4-4 0,-4 4 0,4 0 0,-9-3 0,8 3 0,-3 0 0,5 1 0,-5 0 0,3 4 0,-3-4 0,4 5 0,1-5 0,0 4 0,-1-3 0,1 4 0,-1 0 0,1 0 0,-5 4 0,3 2 0,-8 5 0,9-1 0,-9 1 0,4-1 0,-1 6 0,-3 0 0,4 1 0,-5-2 0,5 0 0,-4-3 0,4 3 0,-1-4 0,-2-1 0,2 1 0,-4-1 0,0 1 0,0 0 0,0-1 0,0 1 0,0-1 0,5 1 0,-4-1 0,4 1 0,-1-5 0,-2 3 0,2-3 0,-4 5 0,5-1 0,1 6 0,5-5 0,-6 5 0,5-6 0,-9 1 0,8-5 0,-3-2 0,5-4 0,-1 0 0,-4 0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4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24575,'-6'9'0,"-4"-2"0,4 9 0,1-1 0,-5 1 0,9 1 0,-4 3 0,0-4 0,4 1 0,-4 3 0,5-9 0,0 5 0,0-6 0,0 1 0,-4-5 0,2 3 0,-2-3 0,4 4 0,0 1 0,0 0 0,0-1 0,0 1 0,0-1 0,0 1 0,4-5 0,-3 3 0,4-3 0,0 0 0,-4 3 0,8-8 0,-7 9 0,7-9 0,-8 8 0,9-3 0,-5 5 0,6-1 0,0-4 0,-1 4 0,1-9 0,-1 4 0,1-5 0,-1 0 0,1-5 0,0-1 0,-1-5 0,1 0 0,-5 1 0,3 4 0,-8-4 0,9 9 0,-9-9 0,8 4 0,-8-4 0,9 4 0,-9-4 0,4 4 0,-1-4 0,-3-1 0,9 0 0,-9-4 0,8-2 0,-7 0 0,7 2 0,-8 0 0,4 3 0,0-4 0,-4 5 0,3 1 0,-4-1 0,0 0 0,0 0 0,0 1 0,0-1 0,0 0 0,0 1 0,-4 4 0,2-4 0,-7 9 0,3-4 0,-5 0 0,0 4 0,1-4 0,-1 5 0,5-4 0,-3 2 0,3-2 0,4 4 0,8 0 0,6 0 0,3 4 0,-4-3 0,-5 9 0,-2-4 0,1 4 0,-4 6 0,9-5 0,-9 5 0,3-6 0,-4 1 0,5 4 0,-4 1 0,4 1 0,-5-2 0,5 0 0,-4-3 0,4 8 0,-1-8 0,-3 3 0,4-4 0,-5-1 0,5 1 0,-4-1 0,8 1 0,-7 0 0,7-1 0,-8 1 0,9-5 0,-9 3 0,8-3 0,-8 5 0,9-6 0,-9 5 0,8-9 0,-8 8 0,9-3 0,-4 5 0,4-1 0,1-4 0,-1-1 0,-4-5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5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24575,'0'16'0,"0"0"0,0 5 0,0 0 0,0 1 0,5 8 0,-4-6 0,4 6 0,-1-13 0,-3 3 0,4-4 0,-5 1 0,0-2 0,0 0 0,0-3 0,5 3 0,-4-4 0,4-1 0,-1 6 0,-2-5 0,2 5 0,-4-1 0,5-3 0,-4 3 0,4-5 0,-5 1 0,4 0 0,-2-1 0,2-4 0,-4-1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7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24575,'15'5'0,"-3"-4"0,3 4 0,0-5 0,-3 4 0,3-3 0,-4 4 0,-1-5 0,1 0 0,-1 0 0,1 0 0,0 0 0,-1 0 0,1 0 0,-1-5 0,1-1 0,-1 0 0,1-3 0,4 3 0,-3-5 0,3 5 0,-4-3 0,-1 8 0,1-4 0,-5 14 0,-1 3 0,-5 4 0,0 4 0,0-8 0,4 13 0,-3-12 0,4 7 0,-5-10 0,0 5 0,0-3 0,0 8 0,5-8 0,-4 3 0,4-4 0,-5-1 0,0 1 0,0 0 0,0-1 0,0 1 0,0-1 0,0 1 0,0-1 0,4 1 0,-2 0 0,2-1 0,1 1 0,-4-1 0,4 1 0,-5-1 0,0-4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8:58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24575,'0'47'0,"-7"0"0,5-1 0,-5 1 0,7 46 0,0-12 0,0 18-2252,0-6 2252,0-17 0,0 22 244,0 1-244,0-35 0,0 3 0,0-47 0,0 11 0,0-15 1686,0 5-1686,0 12 322,0-14-322,0 8 0,0-17 0,0 1 0,0 0 0,0-6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24575,'5'-6'0,"-4"-4"0,10-12 0,-9 8 0,10-13 0,-11 11 0,8 4 0,-8-3 0,9 4 0,-9 1 0,4-1 0,-1 5 0,-2-4 0,7 9 0,-3-4 0,4 5 0,1 0 0,0 0 0,-1 0 0,1 0 0,-1 0 0,-4 5 0,4-4 0,-9 9 0,3-5 0,1 6 0,-4 0 0,9-1 0,-9 1 0,8 4 0,-8-3 0,9 8 0,-9-8 0,4 3 0,-1-5 0,-2 1 0,7-1 0,-8 1 0,4 0 0,0-1 0,-4 1 0,8-5 0,-8 3 0,4-3 0,0 5 0,-4-1 0,4 1 0,-1-5 0,2-2 0,0 1 0,-1-4 0,-5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08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24575,'-11'0'0,"0"0"0,1 0 0,4 5 0,-4-4 0,9 8 0,-9-8 0,9 9 0,-8-4 0,3-1 0,0 5 0,-4-4 0,4 4 0,0 1 0,-3-5 0,8 3 0,-4-3 0,5 5 0,-5-6 0,4 5 0,-4-4 0,5 4 0,-5-4 0,4 4 0,-4-5 0,5 6 0,0 0 0,0-1 0,0 1 0,5-1 0,-4 1 0,4-1 0,0 1 0,-4 0 0,3-1 0,1-4 0,-4 3 0,9-7 0,-9 7 0,8-8 0,-7 9 0,7-9 0,-8 8 0,8-8 0,-3 4 0,0 0 0,4-4 0,-4 4 0,-1-1 0,5-3 0,-4 4 0,0 0 0,3-4 0,-3 4 0,4-5 0,1 0 0,0 4 0,-1-2 0,1 2 0,-1-4 0,1 0 0,-1 0 0,1 0 0,0 0 0,-1 0 0,1 0 0,-5-4 0,3 2 0,-3-7 0,4 8 0,-4-4 0,-1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1 226 24575,'5'-11'0,"5"5"0,-9-8 0,8 11 0,-3-11 0,0 8 0,4-9 0,-9 3 0,8-4 0,-3 5 0,0 1 0,-1-1 0,-1 5 0,-3-4 0,9 9 0,-9-8 0,4 3 0,-5-5 0,0 0 0,4 5 0,-2-3 0,2 3 0,-4-5 0,-4 5 0,-2 1 0,-5 5 0,5 5 0,1 1 0,5 9 0,0-3 0,0 3 0,0 1 0,0-5 0,0 9 0,0-8 0,0 3 0,5-4 0,-4-1 0,4 1 0,-5 0 0,4-1 0,-2 1 0,2-1 0,1 1 0,-4-1 0,9-4 0,-9 4 0,8-9 0,-8 8 0,9-8 0,-4 4 0,-1 0 0,5-4 0,-4 4 0,4-5 0,1 0 0,-1 0 0,1 0 0,-5 4 0,3-2 0,-3 2 0,5-4 0,-1 0 0,1 0 0,-1 0 0,1-4 0,0 2 0,-1-2 0,-4 4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4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24575,'6'32'0,"1"-8"0,1 20 0,3-9 0,-2 12 0,6 0 0,1-1 0,-8-10 0,-1 7 0,-2-19 0,-4 9 0,4-17 0,0 0 0,-4-1 0,3-3 0,-4 3 0,5-4 0,-4-1 0,9-4 0,-9-1 0,4-5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20 24575,'-11'0'0,"1"0"0,-1 0 0,0 0 0,0 0 0,1 0 0,4 5 0,-4-4 0,9 8 0,-4-3 0,5 5 0,0-1 0,0 1 0,0-1 0,0 6 0,0-5 0,0 5 0,0-1 0,0-3 0,0 3 0,0-4 0,0-1 0,0 1 0,0-1 0,5-4 0,1 4 0,4-9 0,1 3 0,-1-4 0,10 0 0,-7 0 0,12 0 0,-13 0 0,3 0 0,-4 0 0,-1 0 0,1 0 0,4 0 0,-3-4 0,8-2 0,-4-5 0,5-4 0,-4 3 0,3-4 0,-4 1 0,1 3 0,-2-4 0,0 6 0,-8-1 0,12 5 0,-17-4 0,12 4 0,-8 1 0,0-5 0,4 9 0,-9-9 0,8 4 0,-3-4 0,9-1 0,-3 0 0,3 5 0,-9-3 0,4 7 0,-9 7 0,3 18 0,-4-4 0,-4 13 0,3-16 0,-4 10 0,5-4 0,0-1 0,0-1 0,0-8 0,0 3 0,0-4 0,0 0 0,0-1 0,0 1 0,4-5 0,-2 3 0,2-3 0,1 4 0,1 6 0,0-5 0,3 0 0,-8-2 0,9-7 0,-9 7 0,8-3 0,-3 4 0,0 1 0,3-5 0,-3 3 0,0-3 0,4 0 0,-9 3 0,8-7 0,-8 2 0,4-4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8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24575,'-4'16'0,"3"-5"0,-4 5 0,0-6 0,4 6 0,-4-5 0,5 5 0,0-1 0,-5 1 0,4 1 0,-4 3 0,5-4 0,-4 10 0,2-8 0,-2 2 0,4-10 0,0 5 0,0-3 0,0 3 0,0-4 0,0 0 0,0-1 0,4-4 0,-3 3 0,9-3 0,-4 5 0,0 0 0,3-1 0,-3 1 0,0-1 0,3-4 0,-8 3 0,9-7 0,-4 7 0,4-8 0,1 4 0,-1 0 0,6-4 0,0 4 0,0-5 0,0 0 0,-6 0 0,1 0 0,-1 0 0,1 0 0,0 0 0,-1 0 0,-4-5 0,3 4 0,-7-9 0,2 4 0,1-5 0,-4 1 0,9-1 0,-9 0 0,8 0 0,-8 1 0,4-6 0,-5 4 0,5-8 0,-4 4 0,8-6 0,-8 6 0,4-5 0,-5 10 0,0-5 0,0 1 0,0-2 0,0-4 0,0-1 0,0 1 0,0 0 0,0 4 0,0 2 0,0 4 0,-5 0 0,-1 5 0,-4 2 0,4-1 0,-4 4 0,4-4 0,-5 5 0,1 0 0,4-5 0,-4 4 0,4-4 0,-4 5 0,-1 0 0,0 0 0,10 0 0,7 5 0,5 1 0,0 9 0,-2-3 0,2 22 0,1-14 0,-2 10 0,0-10 0,-5-3 0,6 4 0,0 0 0,-6 0 0,5 0 0,-4-9 0,0 2 0,-2-8 0,1 0 0,1 3 0,4-3 0,1 5 0,0-1 0,-1-4 0,-4 4 0,3-9 0,-3 8 0,5-8 0,-1 9 0,1-9 0,-5 8 0,3-8 0,-3 4 0,5 0 0,-1-4 0,1 8 0,-1-7 0,1 2 0,0-4 0,-1 0 0,1 0 0,-1 0 0,1 0 0,0 0 0,-6-4 0,0 2 0,-5-2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24575,'6'4'0,"-1"2"0,-5 5 0,4-1 0,-2 6 0,7 0 0,-8 0 0,4 4 0,6 31 0,-8-10 0,7 29 0,-3-23 0,-5 0 0,12-1 0,-13 1 0,6 0 0,-2-12 0,-4-2 0,4-17 0,-5 4 0,0-8 0,0 8 0,5-4 0,-4 26 0,8-20 0,-8 14 0,4-26 0,0 1 0,-4-1 0,4 1 0,-5 0 0,0-1 0,0 1 0,0-5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1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0 203 24575,'11'-4'0,"-5"-2"0,3-10 0,-3 4 0,5-3 0,-1 4 0,6-4 0,-5-2 0,9 1 0,8-9 0,-4 12 0,4-7 0,-13 9 0,-4 5 0,-1 2 0,-4-1 0,-1 4 0,-5-4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1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24575,'0'32'0,"7"4"0,-5 10 0,5-10 0,-7 8 0,0-20 0,7 19 0,-6-7 0,6-1 0,-7-2 0,0-12 0,0 0 0,5 0 0,-4-4 0,4-2 0,-5-5 0,5 1 0,-4 0 0,3-1 0,-4-4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12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16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18 24575,'-11'0'0,"5"5"0,-3-4 0,7 8 0,-2-3 0,4 5 0,-5-1 0,4 1 0,-4-1 0,5 1 0,0-1 0,0 1 0,0 0 0,-5-1 0,4 1 0,-4-1 0,5 1 0,0-1 0,0 1 0,0 0 0,0-1 0,0 1 0,0-1 0,-5-4 0,4 4 0,-4-5 0,5 6 0,5 0 0,-4-1 0,9 1 0,-9-1 0,8-4 0,-8 4 0,9-5 0,-9 6 0,8 0 0,-8-1 0,9 1 0,-4-5 0,0 3 0,3-8 0,-8 9 0,9-9 0,-9 8 0,8-8 0,-3 9 0,5-9 0,-1 8 0,1-8 0,-1 4 0,-4 0 0,4-4 0,-5 4 0,6-5 0,0 0 0,-1 0 0,1 0 0,-1 0 0,1 0 0,-1 0 0,-4-5 0,4 4 0,-4-4 0,0 0 0,3 4 0,-8-8 0,8 7 0,-3-2 0,0-1 0,4 4 0,-9-9 0,4 4 0,-1 0 0,-3-3 0,9 7 0,-9-7 0,8 3 0,-7-5 0,2 0 0,-4 1 0,0-1 0,5 5 0,-4-4 0,4 4 0,-5-9 0,0 3 0,0-3 0,0 4 0,0 0 0,0 0 0,0 1 0,0-1 0,0 0 0,0 1 0,0-1 0,0 0 0,0 0 0,0 1 0,-5-1 0,4 0 0,-9 0 0,9 1 0,-8 4 0,7-4 0,-7 4 0,8-5 0,-9 6 0,9-5 0,-9 9 0,9-9 0,-8 9 0,7-9 0,-7 9 0,8-8 0,-9 8 0,4-4 0,-5 5 0,1 0 0,-1 0 0,0 0 0,1 0 0,-1 0 0,0 0 0,5 4 0,-3-2 0,7 7 0,-7-8 0,8 9 0,-9-9 0,9 8 0,-9-8 0,9 4 0,-4-5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23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0 24575,'0'11'0,"-5"4"0,-1-3 0,-9 8 0,3-4 0,1 1 0,1 3 0,4-9 0,-4 9 0,-1-3 0,5 4 0,-4-5 0,4 4 0,-4-3 0,-1-1 0,5-1 0,1-4 0,-4 4 0,6-3 0,-6 3 0,9-4 0,-5-1 0,4 1 0,-4 0 0,5-1 0,-5 1 0,4-1 0,-8 1 0,7-1 0,-2 1 0,-1 0 0,4 4 0,-9-3 0,9 19 0,-9-12 0,4 9 0,0-8 0,-3-8 0,8 3 0,-4-4 0,5-1 0,-5 1 0,4-1 0,-4 1 0,5-1 0,0-4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11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55 269 24575,'11'-5'0,"-1"-1"0,-4-4 0,4 4 0,-9-4 0,4 4 0,-1 0 0,-3-3 0,4 3 0,0-5 0,-4 0 0,4 1 0,-5-1 0,0 0 0,0 0 0,0 1 0,0-1 0,0 0 0,0 0 0,0 1 0,0-1 0,0 0 0,0 0 0,0 1 0,0-1 0,0 0 0,-5 5 0,-1 2 0,-5 4 0,5-5 0,-3 4 0,3-4 0,-5 5 0,0 0 0,5 4 0,-3 2 0,8 5 0,-4 0 0,0-6 0,4 5 0,-4-4 0,5 4 0,-5-4 0,4 3 0,-4-3 0,5 5 0,0 0 0,0-1 0,0 1 0,0-1 0,-4 1 0,2-1 0,-2 1 0,4 0 0,0-1 0,0 1 0,0-1 0,0 1 0,4-5 0,-3 3 0,9-3 0,-9 5 0,8-6 0,-7 5 0,7-9 0,-8 8 0,9-7 0,-9 7 0,8-8 0,-3 9 0,5-9 0,-6 8 0,5-3 0,-4 0 0,4 3 0,1-8 0,-5 9 0,3-9 0,-3 8 0,5-3 0,-1 0 0,1-1 0,-1 0 0,1-4 0,-5 8 0,3-8 0,-3 4 0,5 0 0,-1-4 0,1 4 0,-1-5 0,1 0 0,-1 0 0,6 0 0,-4 0 0,3 0 0,-5 0 0,1 0 0,-1 0 0,1 0 0,0 0 0,-1 0 0,1 0 0,-1 0 0,1 0 0,0 0 0,-1 0 0,1 0 0,-1 0 0,-4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24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24575,'15'0'0,"-3"4"0,3-3 0,-4 4 0,0-5 0,-1 5 0,1-4 0,-1 4 0,1-1 0,-1-2 0,1 7 0,4-8 0,-3 9 0,8 0 0,-8-3 0,3 7 0,-4-8 0,-1 5 0,5-1 0,2 1 0,-1-5 0,4 3 0,-8-3 0,3 5 0,35 16 0,-13-3 0,21 6 0,-30-15 0,-8-1 0,-8-6 0,7 7 0,-7-5 0,4 1 0,-6 0 0,1-1 0,-1 1 0,-4-1 0,3-4 0,-7 4 0,7-9 0,-3 8 0,5-3 0,-1 5 0,1-6 0,-5 0 0,-2-5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2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1234 1 24575,'-11'0'0,"0"0"0,1 0 0,-1 0 0,0 0 0,0 4 0,1 2 0,-1 0 0,-4 8 0,-2-7 0,-4 9 0,-12-4 0,-26 17 0,7-10 0,-5 6 0,-3 0 0,-21 0 0,-2 9 0,17-8 0,35-11 0,-16 14 0,1-5 0,-1 7 0,11-4 0,-8 3 0,20-8 0,-9 4 0,17-10 0,-4 4 0,3-3 0,-9 15 0,4-8 0,-8 20 0,7-20 0,0 20 0,-2-9 0,5 1 0,-1-4 0,4 1 0,5-14 0,4 7 0,-1-15 0,8 0 0,-4-6 0,5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30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24575,'0'11'0,"0"0"0,0-1 0,-4 1 0,2-1 0,-2 1 0,4-1 0,0 1 0,0 0 0,0-1 0,0 1 0,0-1 0,0 1 0,0-1 0,0 1 0,0 0 0,0-1 0,0 1 0,0-1 0,0 1 0,0-1 0,0 1 0,0 0 0,0-1 0,0 1 0,0-1 0,4-4 0,-3 4 0,4-5 0,-5 6 0,0 0 0,0-1 0,5-4 0,-4 3 0,4-3 0,-5 5 0,0-1 0,0 1 0,4-5 0,2-1 0,5-5 0,-1 0 0,6-5 0,0 4 0,5-9 0,0 4 0,1-5 0,-6 5 0,4-3 0,8 1 0,7-6 0,0 6 0,-2-4 0,-17 6 0,4 0 0,-3 1 0,4 0 0,-5 4 0,4-3 0,-13-1 0,8 4 0,-14-4 0,3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24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0 24575,'0'15'0,"0"-3"0,0 8 0,5-8 0,-4 8 0,3-4 0,1 1 0,-4-2 0,4-4 0,-5-1 0,0 1 0,5-1 0,-4 6 0,4-5 0,-5 5 0,4-6 0,-3 1 0,4-1 0,-5 1 0,5-5 0,-4 3 0,4-3 0,-1 5 0,-2-1 0,7 1 0,-8-1 0,9-4 0,-9 4 0,8-9 0,-8 8 0,9-8 0,-9 9 0,8-9 0,-8 8 0,9-8 0,-4 4 0,0 0 0,3-4 0,-3 4 0,4-5 0,1 0 0,0 0 0,-1-5 0,1 4 0,-5-9 0,3 4 0,-3-4 0,0-1 0,3 5 0,-8-4 0,4 4 0,0-4 0,-4-1 0,8 0 0,-8 0 0,4 1 0,-5-1 0,0 0 0,5 0 0,-4 1 0,4-1 0,-5 0 0,4 5 0,-2-3 0,2 3 0,-4-5 0,0 0 0,0 1 0,0-1 0,0 0 0,0-4 0,0 3 0,0-8 0,0 8 0,0-4 0,0 6 0,0-1 0,0 0 0,5 5 0,-4 6 0,4 6 0,-5 9 0,-5 2 0,4-1 0,-4-1 0,5-4 0,0-1 0,0 1 0,0 0 0,-5-6 0,4 5 0,-4-4 0,5 4 0,0 1 0,0-1 0,0 1 0,0 0 0,0-1 0,0 1 0,0-1 0,0 6 0,-4-5 0,2 9 0,-2-8 0,4 3 0,0-4 0,0-1 0,0 1 0,0 0 0,0-1 0,0 1 0,0-1 0,0 6 0,0 0 0,0 1 0,0-2 0,0-5 0,0 1 0,0-1 0,-5 6 0,4-4 0,-4 3 0,5-5 0,0 1 0,0-1 0,0 6 0,0 0 0,0 1 0,-5 3 0,4-9 0,-4 5 0,5-6 0,-5 5 0,4-3 0,-4 4 0,1-1 0,3-3 0,-4 3 0,5-5 0,0 1 0,-5 0 0,4-1 0,-9 5 0,9-3 0,-4 3 0,0-9 0,4 4 0,-3-4 0,-1-1 0,4 5 0,-9-4 0,9 4 0,-9-4 0,9 4 0,-8-5 0,3 6 0,-5 0 0,0-6 0,5 5 0,-3-9 0,7 8 0,-7-3 0,3 5 0,-5-1 0,5 1 0,-3-5 0,7 3 0,-7-3 0,8 5 0,-9-5 0,9 3 0,-9-3 0,5 4 0,-6-4 0,5 4 0,-4-9 0,9 8 0,-8-8 0,3 4 0,-5-5 0,0 5 0,0-4 0,1 4 0,-1-1 0,0-2 0,0 2 0,1-4 0,-1 0 0,0 0 0,0 0 0,1 0 0,-1 0 0,0 0 0,1 0 0,-1 0 0,0 0 0,0 0 0,1 0 0,-1 0 0,5-5 0,-4 4 0,9-8 0,-4 3 0,5-5 0,-4 0 0,2 1 0,-2-1 0,4 0 0,0 0 0,0 1 0,-5-1 0,4 0 0,-4 0 0,5 1 0,0-1 0,0 0 0,0 1 0,0-1 0,5 0 0,-4 0 0,3 1 0,-4-1 0,5 0 0,-4 0 0,9 5 0,-9-3 0,8 8 0,-7-9 0,7 9 0,-3-4 0,4 0 0,1 4 0,-1-4 0,1 5 0,0 0 0,-1-4 0,1 2 0,-1-2 0,1 4 0,0 0 0,-1 0 0,1 0 0,-1 0 0,1 0 0,-1 0 0,1 0 0,0 4 0,-1-2 0,1 2 0,-5 1 0,3-4 0,-3 9 0,4-9 0,-4 8 0,4-8 0,-9 9 0,8-9 0,-3 8 0,5-3 0,-1 5 0,1-1 0,-1-4 0,-4 4 0,4-9 0,-9 8 0,8-3 0,-3 5 0,5-1 0,-5 1 0,3-1 0,-3 1 0,0-1 0,3-4 0,-8 4 0,9-4 0,-9 4 0,8-4 0,-8 3 0,9-7 0,-9 7 0,8-3 0,-3 4 0,0 1 0,4 0 0,-5-1 0,1 1 0,4-1 0,-9 1 0,8-5 0,-8 3 0,9-3 0,-9 5 0,8-1 0,-7 1 0,7-5 0,-8 3 0,9-3 0,-9 4 0,8-4 0,-8 4 0,9-4 0,-9 4 0,8-4 0,-8-1 0,4-5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36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0 24575,'9'47'0,"-2"0"0,-7 22 0,-7-16 0,5 40 0,-5-41 0,7 7 0,-7 29 0,5-54 0,-11 54 0,11-64 0,-10 9 0,11-12 0,-4 0 0,0-5 0,4 4 0,-4-3 0,5-1 0,0 0 0,0-6 0,0-4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39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24575,'4'3'0,"2"-1"0,0 30 0,4-18 0,-9 18 0,8-16 0,-3 5 0,0-4 0,-1-2 0,-1-5 0,-3 1 0,4 0 0,-5-1 0,5 1 0,-4-1 0,4 1 0,-5-1 0,4 1 0,-2 0 0,2-1 0,-4 1 0,5-5 0,-4 3 0,4 2 0,0 0 0,0 9 0,1-3 0,4 4 0,-9-5 0,8 0 0,-8-6 0,9-4 0,-9 3 0,4-3 0,-1 5 0,-2 0 0,2-1 0,1-4 0,-4 3 0,4-3 0,0-5 0,0-7 0,1-10 0,-1-6 0,0 1 0,-4 5 0,8-9 0,-3 7 0,5-8 0,-5 4 0,3 1 0,-8 5 0,9 0 0,-9 5 0,3 1 0,1 4 0,-4-4 0,4 4 0,0-5 0,-4 1 0,8-1 0,-7 0 0,2 0 0,-4 1 0,0-1 0,5 0 0,-4 1 0,4-1 0,-5 0 0,4 0 0,-2-15 0,7 6 0,-8-24 0,9 20 0,-9-4 0,8 17 0,-8 2 0,4 17 0,-5-1 0,0 25 0,0 4 0,0 10 0,0 1 0,0 0 0,0 23 0,0-18 0,0 2 0,0-11 0,0-24 0,0 25 0,0-20 0,0 8 0,0-11 0,0-4 0,0 3 0,0-4 0,0 1 0,0-2 0,0 0 0,0-3 0,0 3 0,0-4 0,0-1 0,0 1 0,0 4 0,0-3 0,0 3 0,0-4 0,0 4 0,0-3 0,0 3 0,5-9 0,-4-1 0,4-5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24575,'-6'32'0,"1"4"0,5 10 0,0 1 0,0-12 0,0 9 0,0-9 0,0 1 0,0-4 0,0 1 0,0-14 0,0 22 0,0-27 0,0 10 0,0-13 0,0 0 0,0-1 0,0 1 0,0-1 0,5-4 0,-4-11 0,4 3 0,-5-7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1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3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24575,'6'5'0,"3"0"0,-7 11 0,2-5 0,-4 9 0,5-3 0,-4 4 0,4 0 0,0 0 0,-4-4 0,3 3 0,1-9 0,-4 5 0,4-6 0,-5 1 0,5 4 0,-4-3 0,4 3 0,-5-4 0,0-1 0,0-4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4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24575,'11'0'0,"-1"-5"0,6 4 0,0-9 0,1 4 0,-2 0 0,-5 2 0,1-1 0,0 4 0,-1-4 0,1 5 0,-1 0 0,1 0 0,-1 0 0,1 0 0,-5-5 0,3 4 0,-3-4 0,5 5 0,-1 0 0,-4 5 0,-1 1 0,-5 4 0,0 1 0,0 9 0,0-3 0,5 9 0,-4 0 0,3-8 0,-4 6 0,5-7 0,-4-1 0,4 4 0,-5-8 0,0 3 0,0-4 0,0-1 0,0 1 0,0 0 0,0-1 0,0 1 0,0-1 0,0 1 0,0-5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15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1 229 24575,'4'-16'0,"-2"0"0,2 5 0,-4 1 0,5 4 0,-4-4 0,4 4 0,-5-4 0,5 4 0,-4-4 0,3 4 0,-4-5 0,5 5 0,1 2 0,5 4 0,-6-5 0,5 4 0,-4-4 0,4 5 0,-4 5 0,4-4 0,-5 3 0,1 1 0,4-4 0,-4 9 0,4-9 0,-4 8 0,3-8 0,-7 9 0,7-9 0,-8 8 0,4-3 0,0 0 0,-4 4 0,3-5 0,1 6 0,-4 0 0,4-1 0,-5 1 0,5-1 0,-4 1 0,4-1 0,-5 1 0,0 0 0,0-1 0,0 1 0,0-1 0,4 1 0,-3-1 0,4 1 0,-5 0 0,0-1 0,0-9 0,0-7 0,0-6 0,0-3 0,0 0 0,0 3 0,0-9 0,0 5 0,5-1 0,-4-3 0,4 8 0,-5-8 0,4 8 0,-2-3 0,2 4 0,-4 0 0,5 1 0,-4-1 0,4 0 0,0 0 0,-4 1 0,8-1 0,-8 0 0,4 0 0,-5 1 0,5 4 0,-4-4 0,8 9 0,-3-4 0,0 0 0,3 4 0,-7-8 0,7 7 0,-3-2 0,4 4 0,1 0 0,4 0 0,2 0 0,4 0 0,11 0 0,-8 0 0,9 4 0,-12-2 0,0 7 0,12-8 0,-9 9 0,3-5 0,-11 1 0,-6-1 0,-4 0 0,4 1 0,-9 4 0,3 1 0,1-5 0,-4 3 0,4-3 0,-5 4 0,0 1 0,0 0 0,0-1 0,0 1 0,5-1 0,-4 1 0,4-1 0,-1 6 0,-3-5 0,4 5 0,-5-6 0,0 1 0,5-1 0,-4 1 0,8 0 0,-7 4 0,7 1 0,-8 1 0,9 3 0,-5-9 0,1 5 0,4-10 0,-9 3 0,8-3 0,-8 4 0,9 1 0,-4-5 0,0 3 0,3-8 0,-8 9 0,9-9 0,-5 4 0,1-1 0,4-2 0,-4 2 0,4-4 0,1 0 0,-1 0 0,1 0 0,-1 0 0,1-4 0,0-2 0,-1 0 0,1-4 0,-1 9 0,-4-9 0,4 9 0,-9-8 0,8 7 0,-8-7 0,9 3 0,-4-5 0,-1 0 0,5 1 0,-9-1 0,4 5 0,-5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7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24575,'5'6'0,"1"3"0,4-3 0,1 5 0,-5-1 0,3 6 0,-3-5 0,5 9 0,-1-3 0,1-1 0,-5 4 0,3-8 0,-3 8 0,5-8 0,-1 8 0,-4-9 0,-1 5 0,-1-6 0,-2 1 0,7 4 0,-3-3 0,5 17 0,-1-19 0,1 18 0,-1-17 0,-4 6 0,4-2 0,-5 0 0,6-3 0,-5 8 0,3-8 0,-8 3 0,9-9 0,-9 3 0,8 2 0,-3 1 0,0 3 0,4-4 0,-9-1 0,8-4 0,-8 3 0,4-7 0,-5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48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24575,'-4'16'0,"-2"0"0,-7 17 0,-1 2 0,-1 12 0,6-12 0,-9 32 0,4-3 0,-4-4 0,6 29 0,0-53 0,-1 57 0,4-40 0,-9 16 0,16-22 0,-5-12 0,0 9 0,5-20 0,-5 9 0,7-17 0,0 4 0,0-8 0,0 3 0,0-4 0,-4 4 0,2-3 0,-2 3 0,4-4 0,0-1 0,0 1 0,0-1 0,0 1 0,0-1 0,0 1 0,0 0 0,0 4 0,0-3 0,0 3 0,0-5 0,0-4 0,0-1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50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24575,'-6'4'0,"-4"-2"0,9 7 0,-4-3 0,0 4 0,4 1 0,-4 0 0,1-1 0,2 1 0,-2 4 0,-1-3 0,4 3 0,-4-4 0,5-1 0,0 1 0,0-1 0,-5 6 0,4-5 0,-4 5 0,5-6 0,0 1 0,0-1 0,0 1 0,0 0 0,0-1 0,0 1 0,5-1 0,-4 1 0,4-1 0,-5 1 0,4-5 0,-2 3 0,2-3 0,1 5 0,1-1 0,0 1 0,-2-1 0,1-4 0,-4 4 0,9-9 0,-4 4 0,0-1 0,3-3 0,-3 4 0,4-5 0,1 0 0,-1 0 0,-4-5 0,4 4 0,-9-8 0,8 7 0,-7-7 0,7 8 0,-8-9 0,8 9 0,-7-9 0,7 4 0,-8-4 0,4-1 0,-5 0 0,5 5 0,-4-3 0,3 3 0,-4-5 0,0 0 0,0 1 0,5-1 0,-4 0 0,4 0 0,-5 1 0,0-6 0,0 4 0,0-3 0,0-1 0,0 4 0,0-8 0,0 8 0,0-8 0,0 8 0,0-3 0,0 4 0,0 0 0,-5 1 0,4 4 0,-4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53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1 654 22869,'4'-5'0,"-3"-5"834,4 4-834,-5-5 287,5 1-287,-4-1 144,4 0-144,-5-4 441,4 8-441,-2-12 0,2 11 0,-4-7 0,5 0 0,-4 3 0,4-8 0,-5 8 0,5-9 0,-4 5 0,3-5 0,-4-1 0,0 1 0,5 4 0,-4-3 0,4 4 0,-5-1 0,0-3 0,0 8 0,0-3 0,0 4 0,0 0 0,0 0 0,0 1 0,0-1 0,0 0 0,0 0 0,0 1 0,0-1 0,0 0 0,0 0 0,-5 5 0,4-3 0,-4 3 0,0 0 0,4-4 0,-4 4 0,5-4 0,0-1 0,-4 0 0,3-4 0,-4 3 0,0-4 0,4 6 0,-4 8 0,5 8 0,0 6 0,0 8 0,0-4 0,0 5 0,0 17 0,0-2 0,0 4 0,0 4 0,0-20 0,0 9 0,0-12 0,0-5 0,0-1 0,5-4 0,-4 0 0,4-1 0,-5 1 0,0 4 0,4 1 0,-3 1 0,4-2 0,-5 0 0,0-3 0,5 3 0,-4 1 0,4-5 0,-1 5 0,-2-6 0,2 1 0,-4-1 0,0 1 0,5 0 0,-4-1 0,4 1 0,0-5 0,-4 3 0,3-3 0,-4 4 0,5-4 0,-4 4 0,4-4 0,0 4 0,-4 1 0,8-5 0,-8 3 0,4-3 0,0 4 0,-4 1 0,8-5 0,-7 3 0,2-3 0,-4 5 0,5-5 0,-4 3 0,4-3 0,0 0 0,-4 3 0,8-3 0,-8 5 0,9-6 0,-9 0 0,4-5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56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24575,'0'10'0,"0"1"0,0 4 0,0-3 0,0 3 0,-5 1 0,4 0 0,-4 0 0,5 4 0,0-8 0,0 3 0,0-4 0,0 0 0,0-1 0,0 1 0,0-1 0,0 1 0,0-1 0,0 1 0,4 0 0,-2-1 0,2 1 0,-4-1 0,5 1 0,-4-1 0,4 1 0,0-5 0,-4 3 0,3-3 0,1 0 0,-4 3 0,9-7 0,-9 7 0,8-8 0,-7 9 0,7-9 0,-3 4 0,0-1 0,3-3 0,-8 9 0,9-9 0,-5 4 0,1-10 0,4 4 0,-4-9 0,4 9 0,-4-9 0,3 9 0,-3-8 0,0 3 0,4 0 0,-9-4 0,8 9 0,-8-9 0,9 5 0,-9-6 0,8 0 0,-7 0 0,2 1 0,-4-1 0,0 0 0,0 0 0,5 1 0,-4-6 0,4 4 0,-5-3 0,0-1 0,0 4 0,0-3 0,0 0 0,0 3 0,0-4 0,0 6 0,0-1 0,0 0 0,0 0 0,0 1 0,-5-1 0,4 0 0,-9 5 0,9-3 0,-8 7 0,3-2 0,-5 4 0,0 0 0,0 0 0,1 0 0,-1 0 0,0 0 0,0 0 0,10 0 0,7 0 0,6 0 0,3 0 0,-9 4 0,3-2 0,-8 7 0,9 2 0,-4 0 0,4 5 0,-4-6 0,4 1 0,-9-1 0,8 1 0,-8-1 0,4 1 0,0 0 0,-4 4 0,8-3 0,-8 3 0,9-5 0,-9 1 0,4 0 0,-5-1 0,0 1 0,0-1 0,4 1 0,-2-1 0,2 1 0,1 0 0,-4-1 0,9 1 0,-9-1 0,3 1 0,1-5 0,-4 3 0,4-3 0,0 0 0,-4 3 0,8-8 0,-8 9 0,9-4 0,-9 4 0,8-4 0,-7 4 0,7-5 0,-8 6 0,9-5 0,-9-1 0,3-5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9:5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24575,'0'11'0,"0"-1"0,0 5 0,0 2 0,0 4 0,0 0 0,7 12 0,-6-9 0,6 19 0,0-7 0,-5-1 0,5 9 0,0-9 0,-6 10 0,6-10 0,-7-5 0,0-8 0,5-6 0,-4 4 0,4-4 0,-5 6 0,0-1 0,4 0 0,-2 0 0,2 0 0,-4-4 0,0 3 0,5-4 0,-4 5 0,4-4 0,-5 3 0,0 1 0,0-4 0,0 3 0,0-4 0,5-5 0,-4 5 0,3-6 0,-4 1 0,0-1 0,0 1 0,0-1 0,0 6 0,0 0 0,5 1 0,-4-2 0,4-5 0,-5 1 0,0 0 0,0-1 0,0 1 0,0-1 0,0 1 0,0-1 0,0 1 0,5 0 0,-4-1 0,4 1 0,-5-1 0,0 1 0,0 4 0,0-3 0,0 3 0,0-4 0,0-1 0,0 1 0,0-1 0,0 1 0,0 0 0,0-1 0,0-4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00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 24575,'11'0'0,"0"0"0,-1-5 0,5 4 0,2-4 0,4 0 0,0 0 0,-4-1 0,-2-4 0,-5 9 0,1-4 0,0 0 0,-1 4 0,1-8 0,-1 7 0,1-7 0,-1 8 0,1-4 0,-5 0 0,3 4 0,-3-4 0,5 5 0,-1 0 0,1 0 0,-1 0 0,1-5 0,0 4 0,-1-4 0,1 5 0,-5-4 0,3 2 0,-3-2 0,4 4 0,1-5 0,0 4 0,-1-4 0,-4 0 0,3 4 0,-7-4 0,2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0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24575,'5'16'0,"-4"-5"0,4 9 0,-5-8 0,0 3 0,0 12 0,0-8 0,0 9 0,0-8 0,0-4 0,0 6 0,0-6 0,4-1 0,-3 1 0,4-5 0,-5 5 0,0-6 0,5 1 0,-4-1 0,4 1 0,-5-1 0,0 1 0,4 0 0,-2-1 0,2 1 0,-4-1 0,5 1 0,-4-1 0,4 1 0,-5 0 0,0-1 0,0 1 0,5-5 0,-4 3 0,3-3 0,-4 4 0,0 1 0,5-5 0,-4-1 0,4-5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04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10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1138 24575,'0'-36'0,"0"-1"0,0 19 0,0-7 0,0 13 0,0-3 0,0 4 0,0 1 0,0-6 0,0 4 0,0-3 0,0 4 0,5-4 0,-4 3 0,3-4 0,-4 6 0,0-1 0,0 0 0,0-4 0,0 3 0,0-4 0,0 6 0,0-1 0,0-9 0,0 6 0,0-6 0,0 5 0,0 3 0,0-8 0,0 8 0,0-8 0,0 3 0,0-4 0,0-12 0,0 9 0,0-9 0,0 12 0,5 0 0,-4 4 0,4-3 0,-5 8 0,0-8 0,0 8 0,0-3 0,0 4 0,0 0 0,0 0 0,0 1 0,0-1 0,0 0 0,0 0 0,0 1 0,0-1 0,0 0 0,0 1 0,0-1 0,0 0 0,0 0 0,0 1 0,0-1 0,0 0 0,-5 0 0,4-4 0,-4 3 0,5-8 0,-4 8 0,2-8 0,-7 8 0,8-3 0,-4 4 0,0 0 0,4 0 0,-4 1 0,5-1 0,0 0 0,-5 5 0,4-3 0,-8 7 0,7 2 0,-2 6 0,4 21 0,0 45 0,0-26 0,0 28 0,0-53 0,0 11 0,0-8 0,0 4 0,0-8 0,0-3 0,0 4 0,0-5 0,0 4 0,0-8 0,0 3 0,0-4 0,0-1 0,0 1 0,0-1 0,0 1 0,0 0 0,4-1 0,-2 5 0,2-3 0,1 3 0,-4-4 0,4 0 0,0 4 0,-4-3 0,3 3 0,1-5 0,-4 1 0,4 0 0,0-1 0,-4 1 0,8-1 0,-8 1 0,4-1 0,0-4 0,-4 4 0,4-4 0,-1 4 0,-2 1 0,7-1 0,-8 1 0,9-5 0,-5 3 0,1-3 0,-1 5 0,0-6 0,-4 5 0,8-4 0,-8 4 0,9-4 0,-9 4 0,8-5 0,-3 6 0,5 4 0,-1-3 0,1 3 0,-5-4 0,3-1 0,-8 1 0,9 0 0,-4-1 0,4-4 0,-4 3 0,-1-3 0,0 0 0,-4 4 0,8-9 0,-8 8 0,9-8 0,-9 9 0,8-4 0,-8 4 0,9 5 0,-9-3 0,8 3 0,-7-4 0,2 0 0,1-1 0,-4 1 0,9-1 0,-5-4 0,1-1 0,-1-5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17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24575,'0'11'0,"0"-1"0,0 1 0,0 4 0,5 1 0,-4 6 0,8-1 0,-7 0 0,2 0 0,3 11 0,-5-8 0,9 9 0,-9-12 0,2-4 0,-4-2 0,0-5 0,0 1 0,0 0 0,0-1 0,5-4 0,-4 3 0,4-3 0,-5 5 0,5-5 0,-4 3 0,3-3 0,1 0 0,-4 3 0,4-3 0,-5 5 0,5-1 0,-4 1 0,4-1 0,-1-4 0,-3-1 0,4-5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1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24575,'0'11'0,"0"0"0,0 4 0,0 6 0,0 1 0,0-1 0,0-5 0,0-6 0,0 1 0,0-1 0,0 1 0,0 0 0,0-1 0,0 1 0,0-1 0,0 1 0,0-1 0,0 1 0,0 0 0,0-1 0,0 5 0,0-3 0,0 3 0,0-4 0,0 0 0,0-1 0,0 1 0,0-1 0,4 1 0,-3-1 0,4 1 0,-5 0 0,0-6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12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1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24575,'0'16'0,"-7"12"0,5 30 0,-12-6 0,12 41 0,-5-19 0,7 24 0,-6-25 0,4-3 0,-5 0 0,7-18 0,0 18 0,0-35 0,0-2 0,0-12 0,0-5 0,0 0 0,0-6 0,5 5 0,-4-3 0,8 8 0,-8-8 0,4 8 0,-5-4 0,5 1 0,-4 3 0,4-4 0,-1 10 0,-3-8 0,9 2 0,-9-10 0,4 1 0,-1-1 0,-2 1 0,2-1 0,1 1 0,-4 0 0,4 4 0,0-3 0,-4 3 0,8-9 0,-8 3 0,4-3 0,-5 5 0,5-1 0,-4 1 0,8-1 0,-8 1 0,9-1 0,-9 1 0,8-5 0,-7-1 0,2-5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17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24575,'17'0'0,"-2"0"0,-5 0 0,1 0 0,-1 0 0,1 0 0,0 5 0,-1-4 0,5 4 0,-3-5 0,3 0 0,-4 0 0,-5 4 0,3-3 0,-3 4 0,5-5 0,-1 0 0,1 5 0,0-4 0,-1 4 0,1-5 0,-1 0 0,1 0 0,4 0 0,2 4 0,-1-2 0,4 2 0,-4-4 0,6 0 0,-1 0 0,-5 0 0,-1 0 0,-4 0 0,0 0 0,-1 0 0,1 0 0,-1 0 0,1 0 0,4 0 0,-3 0 0,3 0 0,-4 0 0,-1 0 0,1 0 0,-1 0 0,1 0 0,0 0 0,-1 0 0,1 0 0,-5-5 0,-2 4 0,-4-4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10:31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24575,'11'0'0,"0"0"0,9 0 0,-7 0 0,11 0 0,13-7 0,-10 5 0,26-12 0,5 13 0,31-9 0,9-2 0,-35 4 0,0 1-452,6 1 0,6 0 0,-9 0 452,33-5 0,0 11 0,-24 0 0,-5 0 0,-39 0 0,-5 0 0,-15 0 0,-1 0 0,1 0 1356,4 0-1356,13 0 0,31 0 0,39 0 0,-36 0 0,4 0-479,10 0 1,-1 0 478,-22 0 0,-2 0 0,8 0 0,-2 0 0,19 0 0,-1 0 0,-5 0 0,-34 0 0,-4 0 0,-11 0 957,0 0-957,-4 0 0,3 0 0,-8 0 0,3 0 0,-5 0 0,6 0 0,35 0 0,13 0 0,35 0-393,-38 0 0,-1 0 393,22 0 0,-24 5 0,0 1 0,18-3 0,-12 7 0,-9-10 0,-22 7 0,-9-5 0,13 10 0,-19-11 786,6 3-786,-12-4 0,3 0 0,1 0 0,-5 0 0,9 5 0,-3-4 0,-1 4 0,4 0 0,-8-4 0,8 4 0,-8-1 0,8-3 0,-9 4 0,5 0 0,-6-4 0,1 4 0,-1-1 0,1-2 0,0 2 0,-1 1 0,5 1 0,2 0 0,4 3 0,-5-8 0,0 4 0,-6 0 0,1-4 0,-1 8 0,1-7 0,0 7 0,4-3 0,1 0 0,5 3 0,1-3 0,-1 0 0,-5 3 0,-1-8 0,-9 9 0,4-4 0,-4 4 0,4-4 0,1 3 0,-1-7 0,1 2 0,-1 1 0,-4-4 0,-1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1:07:18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1 290 24575,'0'-11'0,"0"0"0,4 1 0,2-1 0,5 0 0,-1 0 0,6 1 0,-5-1 0,9-4 0,-8 7 0,3-11 0,-4 17 0,0-12 0,-1 8 0,1-5 0,4 5 0,-3-3 0,3 7 0,-4-7 0,-1 8 0,1-9 0,-1 9 0,-4-9 0,4 9 0,-5-4 0,1 1 0,4 2 0,-4-2 0,4 4 0,-4-5 0,3 4 0,-3-9 0,5 9 0,-1-9 0,1 9 0,0-3 0,-5-1 0,3 4 0,1-4 0,2 0 0,4 4 0,-6-9 0,1 9 0,-5-4 0,-2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26DD2-F31D-BC4D-9BFD-FDDD6FC5AEBC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436C5-D621-3544-A638-B1D258A7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.png"/><Relationship Id="rId21" Type="http://schemas.openxmlformats.org/officeDocument/2006/relationships/customXml" Target="../ink/ink10.xml"/><Relationship Id="rId42" Type="http://schemas.openxmlformats.org/officeDocument/2006/relationships/image" Target="../media/image33.png"/><Relationship Id="rId63" Type="http://schemas.openxmlformats.org/officeDocument/2006/relationships/customXml" Target="../ink/ink31.xml"/><Relationship Id="rId84" Type="http://schemas.openxmlformats.org/officeDocument/2006/relationships/image" Target="../media/image54.png"/><Relationship Id="rId138" Type="http://schemas.openxmlformats.org/officeDocument/2006/relationships/image" Target="../media/image80.png"/><Relationship Id="rId159" Type="http://schemas.openxmlformats.org/officeDocument/2006/relationships/image" Target="../media/image90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8.png"/><Relationship Id="rId53" Type="http://schemas.openxmlformats.org/officeDocument/2006/relationships/customXml" Target="../ink/ink26.xml"/><Relationship Id="rId74" Type="http://schemas.openxmlformats.org/officeDocument/2006/relationships/image" Target="../media/image49.png"/><Relationship Id="rId128" Type="http://schemas.openxmlformats.org/officeDocument/2006/relationships/customXml" Target="../ink/ink64.xml"/><Relationship Id="rId149" Type="http://schemas.openxmlformats.org/officeDocument/2006/relationships/customXml" Target="../ink/ink75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customXml" Target="../ink/ink81.xml"/><Relationship Id="rId22" Type="http://schemas.openxmlformats.org/officeDocument/2006/relationships/image" Target="../media/image23.png"/><Relationship Id="rId43" Type="http://schemas.openxmlformats.org/officeDocument/2006/relationships/customXml" Target="../ink/ink21.xml"/><Relationship Id="rId64" Type="http://schemas.openxmlformats.org/officeDocument/2006/relationships/image" Target="../media/image44.png"/><Relationship Id="rId118" Type="http://schemas.openxmlformats.org/officeDocument/2006/relationships/customXml" Target="../ink/ink59.xml"/><Relationship Id="rId139" Type="http://schemas.openxmlformats.org/officeDocument/2006/relationships/customXml" Target="../ink/ink70.xml"/><Relationship Id="rId85" Type="http://schemas.openxmlformats.org/officeDocument/2006/relationships/customXml" Target="../ink/ink42.xml"/><Relationship Id="rId150" Type="http://schemas.openxmlformats.org/officeDocument/2006/relationships/image" Target="../media/image86.png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1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6.png"/><Relationship Id="rId124" Type="http://schemas.openxmlformats.org/officeDocument/2006/relationships/customXml" Target="../ink/ink62.xml"/><Relationship Id="rId129" Type="http://schemas.openxmlformats.org/officeDocument/2006/relationships/image" Target="../media/image76.png"/><Relationship Id="rId54" Type="http://schemas.openxmlformats.org/officeDocument/2006/relationships/image" Target="../media/image39.png"/><Relationship Id="rId70" Type="http://schemas.openxmlformats.org/officeDocument/2006/relationships/image" Target="../media/image47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0.png"/><Relationship Id="rId140" Type="http://schemas.openxmlformats.org/officeDocument/2006/relationships/image" Target="../media/image81.png"/><Relationship Id="rId145" Type="http://schemas.openxmlformats.org/officeDocument/2006/relationships/customXml" Target="../ink/ink73.xml"/><Relationship Id="rId161" Type="http://schemas.openxmlformats.org/officeDocument/2006/relationships/customXml" Target="../ink/ink82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23" Type="http://schemas.openxmlformats.org/officeDocument/2006/relationships/customXml" Target="../ink/ink11.xml"/><Relationship Id="rId28" Type="http://schemas.openxmlformats.org/officeDocument/2006/relationships/image" Target="../media/image26.png"/><Relationship Id="rId49" Type="http://schemas.openxmlformats.org/officeDocument/2006/relationships/customXml" Target="../ink/ink24.xml"/><Relationship Id="rId114" Type="http://schemas.openxmlformats.org/officeDocument/2006/relationships/image" Target="../media/image69.png"/><Relationship Id="rId119" Type="http://schemas.openxmlformats.org/officeDocument/2006/relationships/image" Target="../media/image71.png"/><Relationship Id="rId44" Type="http://schemas.openxmlformats.org/officeDocument/2006/relationships/image" Target="../media/image34.png"/><Relationship Id="rId60" Type="http://schemas.openxmlformats.org/officeDocument/2006/relationships/image" Target="../media/image42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5.png"/><Relationship Id="rId130" Type="http://schemas.openxmlformats.org/officeDocument/2006/relationships/customXml" Target="../ink/ink65.xml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customXml" Target="../ink/ink79.xml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9.png"/><Relationship Id="rId50" Type="http://schemas.openxmlformats.org/officeDocument/2006/relationships/image" Target="../media/image37.png"/><Relationship Id="rId55" Type="http://schemas.openxmlformats.org/officeDocument/2006/relationships/customXml" Target="../ink/ink27.xml"/><Relationship Id="rId76" Type="http://schemas.openxmlformats.org/officeDocument/2006/relationships/image" Target="../media/image50.png"/><Relationship Id="rId97" Type="http://schemas.openxmlformats.org/officeDocument/2006/relationships/customXml" Target="../ink/ink48.xml"/><Relationship Id="rId104" Type="http://schemas.openxmlformats.org/officeDocument/2006/relationships/image" Target="../media/image64.png"/><Relationship Id="rId120" Type="http://schemas.openxmlformats.org/officeDocument/2006/relationships/customXml" Target="../ink/ink60.xml"/><Relationship Id="rId125" Type="http://schemas.openxmlformats.org/officeDocument/2006/relationships/image" Target="../media/image74.png"/><Relationship Id="rId141" Type="http://schemas.openxmlformats.org/officeDocument/2006/relationships/customXml" Target="../ink/ink71.xml"/><Relationship Id="rId146" Type="http://schemas.openxmlformats.org/officeDocument/2006/relationships/image" Target="../media/image84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8.png"/><Relationship Id="rId162" Type="http://schemas.openxmlformats.org/officeDocument/2006/relationships/image" Target="../media/image91.png"/><Relationship Id="rId2" Type="http://schemas.openxmlformats.org/officeDocument/2006/relationships/image" Target="../media/image12.png"/><Relationship Id="rId29" Type="http://schemas.openxmlformats.org/officeDocument/2006/relationships/customXml" Target="../ink/ink14.xml"/><Relationship Id="rId24" Type="http://schemas.openxmlformats.org/officeDocument/2006/relationships/image" Target="../media/image24.png"/><Relationship Id="rId40" Type="http://schemas.openxmlformats.org/officeDocument/2006/relationships/image" Target="../media/image32.png"/><Relationship Id="rId45" Type="http://schemas.openxmlformats.org/officeDocument/2006/relationships/customXml" Target="../ink/ink22.xml"/><Relationship Id="rId66" Type="http://schemas.openxmlformats.org/officeDocument/2006/relationships/image" Target="../media/image45.png"/><Relationship Id="rId87" Type="http://schemas.openxmlformats.org/officeDocument/2006/relationships/customXml" Target="../ink/ink43.xml"/><Relationship Id="rId110" Type="http://schemas.openxmlformats.org/officeDocument/2006/relationships/image" Target="../media/image67.png"/><Relationship Id="rId115" Type="http://schemas.openxmlformats.org/officeDocument/2006/relationships/customXml" Target="../ink/ink57.xml"/><Relationship Id="rId131" Type="http://schemas.openxmlformats.org/officeDocument/2006/relationships/image" Target="../media/image77.png"/><Relationship Id="rId136" Type="http://schemas.openxmlformats.org/officeDocument/2006/relationships/image" Target="../media/image79.png"/><Relationship Id="rId157" Type="http://schemas.openxmlformats.org/officeDocument/2006/relationships/image" Target="../media/image89.png"/><Relationship Id="rId61" Type="http://schemas.openxmlformats.org/officeDocument/2006/relationships/customXml" Target="../ink/ink30.xml"/><Relationship Id="rId82" Type="http://schemas.openxmlformats.org/officeDocument/2006/relationships/image" Target="../media/image53.png"/><Relationship Id="rId152" Type="http://schemas.openxmlformats.org/officeDocument/2006/relationships/image" Target="../media/image87.png"/><Relationship Id="rId19" Type="http://schemas.openxmlformats.org/officeDocument/2006/relationships/customXml" Target="../ink/ink9.xml"/><Relationship Id="rId14" Type="http://schemas.openxmlformats.org/officeDocument/2006/relationships/image" Target="../media/image19.png"/><Relationship Id="rId30" Type="http://schemas.openxmlformats.org/officeDocument/2006/relationships/image" Target="../media/image27.png"/><Relationship Id="rId35" Type="http://schemas.openxmlformats.org/officeDocument/2006/relationships/customXml" Target="../ink/ink17.xml"/><Relationship Id="rId56" Type="http://schemas.openxmlformats.org/officeDocument/2006/relationships/image" Target="../media/image40.png"/><Relationship Id="rId77" Type="http://schemas.openxmlformats.org/officeDocument/2006/relationships/customXml" Target="../ink/ink38.xml"/><Relationship Id="rId100" Type="http://schemas.openxmlformats.org/officeDocument/2006/relationships/image" Target="../media/image62.png"/><Relationship Id="rId105" Type="http://schemas.openxmlformats.org/officeDocument/2006/relationships/customXml" Target="../ink/ink52.xml"/><Relationship Id="rId126" Type="http://schemas.openxmlformats.org/officeDocument/2006/relationships/customXml" Target="../ink/ink63.xml"/><Relationship Id="rId147" Type="http://schemas.openxmlformats.org/officeDocument/2006/relationships/customXml" Target="../ink/ink74.xml"/><Relationship Id="rId8" Type="http://schemas.openxmlformats.org/officeDocument/2006/relationships/image" Target="../media/image16.png"/><Relationship Id="rId51" Type="http://schemas.openxmlformats.org/officeDocument/2006/relationships/customXml" Target="../ink/ink25.xml"/><Relationship Id="rId72" Type="http://schemas.openxmlformats.org/officeDocument/2006/relationships/image" Target="../media/image48.png"/><Relationship Id="rId93" Type="http://schemas.openxmlformats.org/officeDocument/2006/relationships/customXml" Target="../ink/ink46.xml"/><Relationship Id="rId98" Type="http://schemas.openxmlformats.org/officeDocument/2006/relationships/image" Target="../media/image61.png"/><Relationship Id="rId121" Type="http://schemas.openxmlformats.org/officeDocument/2006/relationships/image" Target="../media/image72.png"/><Relationship Id="rId142" Type="http://schemas.openxmlformats.org/officeDocument/2006/relationships/image" Target="../media/image82.png"/><Relationship Id="rId163" Type="http://schemas.openxmlformats.org/officeDocument/2006/relationships/customXml" Target="../ink/ink83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5.png"/><Relationship Id="rId67" Type="http://schemas.openxmlformats.org/officeDocument/2006/relationships/customXml" Target="../ink/ink33.xml"/><Relationship Id="rId116" Type="http://schemas.openxmlformats.org/officeDocument/2006/relationships/customXml" Target="../ink/ink58.xml"/><Relationship Id="rId137" Type="http://schemas.openxmlformats.org/officeDocument/2006/relationships/customXml" Target="../ink/ink69.xml"/><Relationship Id="rId158" Type="http://schemas.openxmlformats.org/officeDocument/2006/relationships/customXml" Target="../ink/ink80.xml"/><Relationship Id="rId20" Type="http://schemas.openxmlformats.org/officeDocument/2006/relationships/image" Target="../media/image22.png"/><Relationship Id="rId41" Type="http://schemas.openxmlformats.org/officeDocument/2006/relationships/customXml" Target="../ink/ink20.xml"/><Relationship Id="rId62" Type="http://schemas.openxmlformats.org/officeDocument/2006/relationships/image" Target="../media/image43.png"/><Relationship Id="rId83" Type="http://schemas.openxmlformats.org/officeDocument/2006/relationships/customXml" Target="../ink/ink41.xml"/><Relationship Id="rId88" Type="http://schemas.openxmlformats.org/officeDocument/2006/relationships/image" Target="../media/image56.png"/><Relationship Id="rId111" Type="http://schemas.openxmlformats.org/officeDocument/2006/relationships/customXml" Target="../ink/ink55.xml"/><Relationship Id="rId132" Type="http://schemas.openxmlformats.org/officeDocument/2006/relationships/customXml" Target="../ink/ink66.xml"/><Relationship Id="rId153" Type="http://schemas.openxmlformats.org/officeDocument/2006/relationships/customXml" Target="../ink/ink77.xml"/><Relationship Id="rId15" Type="http://schemas.openxmlformats.org/officeDocument/2006/relationships/customXml" Target="../ink/ink7.xml"/><Relationship Id="rId36" Type="http://schemas.openxmlformats.org/officeDocument/2006/relationships/image" Target="../media/image30.png"/><Relationship Id="rId57" Type="http://schemas.openxmlformats.org/officeDocument/2006/relationships/customXml" Target="../ink/ink28.xml"/><Relationship Id="rId106" Type="http://schemas.openxmlformats.org/officeDocument/2006/relationships/image" Target="../media/image65.png"/><Relationship Id="rId127" Type="http://schemas.openxmlformats.org/officeDocument/2006/relationships/image" Target="../media/image75.png"/><Relationship Id="rId10" Type="http://schemas.openxmlformats.org/officeDocument/2006/relationships/image" Target="../media/image17.png"/><Relationship Id="rId31" Type="http://schemas.openxmlformats.org/officeDocument/2006/relationships/customXml" Target="../ink/ink15.xml"/><Relationship Id="rId52" Type="http://schemas.openxmlformats.org/officeDocument/2006/relationships/image" Target="../media/image38.png"/><Relationship Id="rId73" Type="http://schemas.openxmlformats.org/officeDocument/2006/relationships/customXml" Target="../ink/ink36.xml"/><Relationship Id="rId78" Type="http://schemas.openxmlformats.org/officeDocument/2006/relationships/image" Target="../media/image51.png"/><Relationship Id="rId94" Type="http://schemas.openxmlformats.org/officeDocument/2006/relationships/image" Target="../media/image5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customXml" Target="../ink/ink61.xml"/><Relationship Id="rId143" Type="http://schemas.openxmlformats.org/officeDocument/2006/relationships/customXml" Target="../ink/ink72.xml"/><Relationship Id="rId148" Type="http://schemas.openxmlformats.org/officeDocument/2006/relationships/image" Target="../media/image85.png"/><Relationship Id="rId164" Type="http://schemas.openxmlformats.org/officeDocument/2006/relationships/image" Target="../media/image92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26" Type="http://schemas.openxmlformats.org/officeDocument/2006/relationships/image" Target="../media/image25.png"/><Relationship Id="rId47" Type="http://schemas.openxmlformats.org/officeDocument/2006/relationships/customXml" Target="../ink/ink23.xml"/><Relationship Id="rId68" Type="http://schemas.openxmlformats.org/officeDocument/2006/relationships/image" Target="../media/image46.png"/><Relationship Id="rId89" Type="http://schemas.openxmlformats.org/officeDocument/2006/relationships/customXml" Target="../ink/ink44.xml"/><Relationship Id="rId112" Type="http://schemas.openxmlformats.org/officeDocument/2006/relationships/image" Target="../media/image68.png"/><Relationship Id="rId133" Type="http://schemas.openxmlformats.org/officeDocument/2006/relationships/image" Target="../media/image78.png"/><Relationship Id="rId154" Type="http://schemas.openxmlformats.org/officeDocument/2006/relationships/image" Target="../media/image88.png"/><Relationship Id="rId16" Type="http://schemas.openxmlformats.org/officeDocument/2006/relationships/image" Target="../media/image20.png"/><Relationship Id="rId37" Type="http://schemas.openxmlformats.org/officeDocument/2006/relationships/customXml" Target="../ink/ink18.xml"/><Relationship Id="rId58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63.png"/><Relationship Id="rId123" Type="http://schemas.openxmlformats.org/officeDocument/2006/relationships/image" Target="../media/image73.png"/><Relationship Id="rId144" Type="http://schemas.openxmlformats.org/officeDocument/2006/relationships/image" Target="../media/image83.png"/><Relationship Id="rId90" Type="http://schemas.openxmlformats.org/officeDocument/2006/relationships/image" Target="../media/image57.png"/><Relationship Id="rId165" Type="http://schemas.openxmlformats.org/officeDocument/2006/relationships/customXml" Target="../ink/ink84.xml"/><Relationship Id="rId27" Type="http://schemas.openxmlformats.org/officeDocument/2006/relationships/customXml" Target="../ink/ink13.xml"/><Relationship Id="rId48" Type="http://schemas.openxmlformats.org/officeDocument/2006/relationships/image" Target="../media/image3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67.xml"/><Relationship Id="rId80" Type="http://schemas.openxmlformats.org/officeDocument/2006/relationships/image" Target="../media/image52.png"/><Relationship Id="rId155" Type="http://schemas.openxmlformats.org/officeDocument/2006/relationships/customXml" Target="../ink/ink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3438628"/>
            <a:ext cx="10690035" cy="2079415"/>
            <a:chOff x="-1901020" y="-221232"/>
            <a:chExt cx="14253379" cy="2772553"/>
          </a:xfrm>
        </p:grpSpPr>
        <p:sp>
          <p:nvSpPr>
            <p:cNvPr id="3" name="TextBox 3"/>
            <p:cNvSpPr txBox="1"/>
            <p:nvPr/>
          </p:nvSpPr>
          <p:spPr>
            <a:xfrm>
              <a:off x="-1901020" y="-221232"/>
              <a:ext cx="14253379" cy="203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200" spc="-140" dirty="0">
                  <a:solidFill>
                    <a:srgbClr val="3884FD"/>
                  </a:solidFill>
                  <a:latin typeface="Nunito Bold"/>
                </a:rPr>
                <a:t>Portfolio Optimization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flipH="1">
              <a:off x="2020318" y="1810093"/>
              <a:ext cx="7559461" cy="74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243762"/>
                  </a:solidFill>
                  <a:latin typeface="Nunito"/>
                </a:rPr>
                <a:t>with Monte Carlo Simulation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6475" y="753825"/>
            <a:ext cx="13903876" cy="12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unito Bold"/>
              </a:rPr>
              <a:t>Overview of the Model</a:t>
            </a:r>
            <a:endParaRPr lang="en-US" sz="8499" spc="-84" dirty="0">
              <a:solidFill>
                <a:srgbClr val="3884FD"/>
              </a:solidFill>
              <a:latin typeface="Nunit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C1585-FEEF-7FDB-9D33-3FCFD38FD85A}"/>
              </a:ext>
            </a:extLst>
          </p:cNvPr>
          <p:cNvSpPr txBox="1"/>
          <p:nvPr/>
        </p:nvSpPr>
        <p:spPr>
          <a:xfrm>
            <a:off x="844926" y="2792868"/>
            <a:ext cx="10896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rgbClr val="212121"/>
                </a:solidFill>
                <a:effectLst/>
              </a:rPr>
              <a:t>MAX SHARPE RATIO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Returns 0.284407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Volatility 0.243797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Sharpe 0.967227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Weights [0.2128886 0.0395617 0.02754405 0.00428686 0.0900618 0.08584253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0.00494058 0.16380732 0.05314167 0.09056743 0.22735748] </a:t>
            </a:r>
          </a:p>
          <a:p>
            <a:endParaRPr lang="en-IN" sz="1600" b="0" i="0" dirty="0">
              <a:solidFill>
                <a:srgbClr val="212121"/>
              </a:solidFill>
              <a:effectLst/>
            </a:endParaRPr>
          </a:p>
          <a:p>
            <a:r>
              <a:rPr lang="en-IN" sz="1600" b="1" i="0" dirty="0">
                <a:solidFill>
                  <a:srgbClr val="212121"/>
                </a:solidFill>
                <a:effectLst/>
              </a:rPr>
              <a:t>MIN VOLATILITY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Returns 0.099383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Volatility 0.142523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Sharpe 0.356313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Weights [0.04399971 0.04136884 0.17541948 0.11596459 0.22759311 0.02598377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0.00723446 0.06103704 0.18152529 0.10331258 0.01656112] </a:t>
            </a:r>
          </a:p>
          <a:p>
            <a:endParaRPr lang="en-IN" sz="1600" b="0" i="0" dirty="0">
              <a:solidFill>
                <a:srgbClr val="212121"/>
              </a:solidFill>
              <a:effectLst/>
            </a:endParaRPr>
          </a:p>
          <a:p>
            <a:r>
              <a:rPr lang="en-IN" sz="1600" b="1" i="0" dirty="0">
                <a:solidFill>
                  <a:srgbClr val="212121"/>
                </a:solidFill>
                <a:effectLst/>
              </a:rPr>
              <a:t>MAX VOLATILITY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Returns 0.299628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Volatility 0.296574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Sharpe 0.846428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Weights [0.1036423 0.23479111 0.04180687 0.00981872 0.00579758 0.04446097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0.14410377 0.05467449 0.01710888 0.03985453 0.30394078] </a:t>
            </a:r>
          </a:p>
          <a:p>
            <a:endParaRPr lang="en-IN" sz="1600" b="0" i="0" dirty="0">
              <a:solidFill>
                <a:srgbClr val="212121"/>
              </a:solidFill>
              <a:effectLst/>
            </a:endParaRPr>
          </a:p>
          <a:p>
            <a:r>
              <a:rPr lang="en-IN" sz="1600" b="1" i="0" dirty="0">
                <a:solidFill>
                  <a:srgbClr val="212121"/>
                </a:solidFill>
                <a:effectLst/>
              </a:rPr>
              <a:t>MAX RETURNS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Returns 0.313611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Volatility 0.287541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Sharpe 0.921645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Weights [0.18700208 0.03421221 0.03273828 0.0039475 0.01436713 0.0061888 </a:t>
            </a:r>
          </a:p>
          <a:p>
            <a:r>
              <a:rPr lang="en-IN" sz="1600" b="0" i="0" dirty="0">
                <a:solidFill>
                  <a:srgbClr val="212121"/>
                </a:solidFill>
                <a:effectLst/>
              </a:rPr>
              <a:t>0.04096685 0.10776873 0.04066721 0.18257112 0.34957009]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96D7FF-D8E7-64C8-97D6-A545CD0F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314700"/>
            <a:ext cx="684882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34BDC-BF10-D314-298D-B71CF9D8FC75}"/>
              </a:ext>
            </a:extLst>
          </p:cNvPr>
          <p:cNvSpPr txBox="1"/>
          <p:nvPr/>
        </p:nvSpPr>
        <p:spPr>
          <a:xfrm>
            <a:off x="838200" y="1975250"/>
            <a:ext cx="151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FA735-A00C-C19A-DF5F-8013491FA477}"/>
              </a:ext>
            </a:extLst>
          </p:cNvPr>
          <p:cNvSpPr txBox="1"/>
          <p:nvPr/>
        </p:nvSpPr>
        <p:spPr>
          <a:xfrm>
            <a:off x="794479" y="9743607"/>
            <a:ext cx="1398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-The weight distribution are in order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'AAPL'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'AMZN'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'BFIT'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'DIS'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'GC=F'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'GOOGL'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'INTC'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'MSFT'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'PFE'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'SI=F'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'TSLA'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6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0" y="5524500"/>
            <a:ext cx="7589385" cy="3656478"/>
            <a:chOff x="0" y="0"/>
            <a:chExt cx="10119180" cy="4875304"/>
          </a:xfrm>
        </p:grpSpPr>
        <p:sp>
          <p:nvSpPr>
            <p:cNvPr id="3" name="Freeform 3"/>
            <p:cNvSpPr/>
            <p:nvPr/>
          </p:nvSpPr>
          <p:spPr>
            <a:xfrm flipH="1">
              <a:off x="1013570" y="0"/>
              <a:ext cx="4175033" cy="4875304"/>
            </a:xfrm>
            <a:custGeom>
              <a:avLst/>
              <a:gdLst/>
              <a:ahLst/>
              <a:cxnLst/>
              <a:rect l="l" t="t" r="r" b="b"/>
              <a:pathLst>
                <a:path w="4175033" h="4875304">
                  <a:moveTo>
                    <a:pt x="4175033" y="0"/>
                  </a:moveTo>
                  <a:lnTo>
                    <a:pt x="0" y="0"/>
                  </a:lnTo>
                  <a:lnTo>
                    <a:pt x="0" y="4875304"/>
                  </a:lnTo>
                  <a:lnTo>
                    <a:pt x="4175033" y="4875304"/>
                  </a:lnTo>
                  <a:lnTo>
                    <a:pt x="41750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514001" y="2601194"/>
              <a:ext cx="4632446" cy="2274110"/>
            </a:xfrm>
            <a:custGeom>
              <a:avLst/>
              <a:gdLst/>
              <a:ahLst/>
              <a:cxnLst/>
              <a:rect l="l" t="t" r="r" b="b"/>
              <a:pathLst>
                <a:path w="4632446" h="2274110">
                  <a:moveTo>
                    <a:pt x="0" y="0"/>
                  </a:moveTo>
                  <a:lnTo>
                    <a:pt x="4632445" y="0"/>
                  </a:lnTo>
                  <a:lnTo>
                    <a:pt x="4632445" y="2274110"/>
                  </a:lnTo>
                  <a:lnTo>
                    <a:pt x="0" y="227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670568" y="3094808"/>
              <a:ext cx="951756" cy="1780496"/>
            </a:xfrm>
            <a:custGeom>
              <a:avLst/>
              <a:gdLst/>
              <a:ahLst/>
              <a:cxnLst/>
              <a:rect l="l" t="t" r="r" b="b"/>
              <a:pathLst>
                <a:path w="951756" h="1780496">
                  <a:moveTo>
                    <a:pt x="0" y="0"/>
                  </a:moveTo>
                  <a:lnTo>
                    <a:pt x="951756" y="0"/>
                  </a:lnTo>
                  <a:lnTo>
                    <a:pt x="951756" y="1780496"/>
                  </a:lnTo>
                  <a:lnTo>
                    <a:pt x="0" y="1780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79260" y="419100"/>
            <a:ext cx="14941739" cy="1221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3884FD"/>
                </a:solidFill>
                <a:latin typeface="Nunito Bold"/>
              </a:rPr>
              <a:t>Mean-Variance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B2655-70CC-EBEB-77A5-726D1DE961F4}"/>
              </a:ext>
            </a:extLst>
          </p:cNvPr>
          <p:cNvSpPr txBox="1"/>
          <p:nvPr/>
        </p:nvSpPr>
        <p:spPr>
          <a:xfrm>
            <a:off x="708355" y="4076700"/>
            <a:ext cx="944707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Step 1 : Calculate maximum returns which </a:t>
            </a:r>
          </a:p>
          <a:p>
            <a:r>
              <a:rPr lang="en-US" sz="3200" dirty="0"/>
              <a:t>	        is a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rgbClr val="212121"/>
                </a:solidFill>
                <a:effectLst/>
              </a:rPr>
              <a:t>Step 2: Calculate weights corresponding to </a:t>
            </a:r>
          </a:p>
          <a:p>
            <a:r>
              <a:rPr lang="en-IN" sz="3200" dirty="0">
                <a:solidFill>
                  <a:srgbClr val="212121"/>
                </a:solidFill>
              </a:rPr>
              <a:t>                </a:t>
            </a:r>
            <a:r>
              <a:rPr lang="en-IN" sz="3200" b="0" i="0" dirty="0">
                <a:solidFill>
                  <a:srgbClr val="212121"/>
                </a:solidFill>
                <a:effectLst/>
              </a:rPr>
              <a:t>minimum risk and then returns corresponding </a:t>
            </a:r>
          </a:p>
          <a:p>
            <a:r>
              <a:rPr lang="en-IN" sz="3200" b="0" i="0" dirty="0">
                <a:solidFill>
                  <a:srgbClr val="212121"/>
                </a:solidFill>
                <a:effectLst/>
              </a:rPr>
              <a:t>	      to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Step 3: Executing </a:t>
            </a:r>
            <a:r>
              <a:rPr lang="en-IN" sz="3200" dirty="0">
                <a:solidFill>
                  <a:srgbClr val="212121"/>
                </a:solidFill>
              </a:rPr>
              <a:t>o</a:t>
            </a:r>
            <a:r>
              <a:rPr lang="en-IN" sz="3200" b="0" i="0" dirty="0">
                <a:solidFill>
                  <a:srgbClr val="212121"/>
                </a:solidFill>
                <a:effectLst/>
              </a:rPr>
              <a:t>ptimization function that calculate </a:t>
            </a:r>
          </a:p>
          <a:p>
            <a:r>
              <a:rPr lang="en-IN" sz="3200" dirty="0">
                <a:solidFill>
                  <a:srgbClr val="212121"/>
                </a:solidFill>
              </a:rPr>
              <a:t> 	       </a:t>
            </a:r>
            <a:r>
              <a:rPr lang="en-IN" sz="3200" b="0" i="0" dirty="0">
                <a:solidFill>
                  <a:srgbClr val="212121"/>
                </a:solidFill>
                <a:effectLst/>
              </a:rPr>
              <a:t>weight distribution for series of return values </a:t>
            </a:r>
          </a:p>
          <a:p>
            <a:r>
              <a:rPr lang="en-IN" sz="3200" dirty="0">
                <a:solidFill>
                  <a:srgbClr val="212121"/>
                </a:solidFill>
              </a:rPr>
              <a:t>  	       </a:t>
            </a:r>
            <a:r>
              <a:rPr lang="en-IN" sz="3200" b="0" i="0" dirty="0">
                <a:solidFill>
                  <a:srgbClr val="212121"/>
                </a:solidFill>
                <a:effectLst/>
              </a:rPr>
              <a:t>between result1 and result2 with minimum </a:t>
            </a:r>
          </a:p>
          <a:p>
            <a:r>
              <a:rPr lang="en-IN" sz="3200" dirty="0">
                <a:solidFill>
                  <a:srgbClr val="212121"/>
                </a:solidFill>
              </a:rPr>
              <a:t>	       </a:t>
            </a:r>
            <a:r>
              <a:rPr lang="en-IN" sz="3200" b="0" i="0" dirty="0">
                <a:solidFill>
                  <a:srgbClr val="212121"/>
                </a:solidFill>
                <a:effectLst/>
              </a:rPr>
              <a:t>amount of risk for that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2EF4B-69D6-8AF7-05F4-C17AAB0336B0}"/>
              </a:ext>
            </a:extLst>
          </p:cNvPr>
          <p:cNvSpPr txBox="1"/>
          <p:nvPr/>
        </p:nvSpPr>
        <p:spPr>
          <a:xfrm>
            <a:off x="685205" y="1716458"/>
            <a:ext cx="914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Sci-</a:t>
            </a:r>
            <a:r>
              <a:rPr lang="en-US" sz="2800" dirty="0" err="1"/>
              <a:t>Py</a:t>
            </a:r>
            <a:r>
              <a:rPr lang="en-US" sz="2800" dirty="0"/>
              <a:t> library of python and using the optimize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D977C-C118-B202-D893-6291576DA227}"/>
              </a:ext>
            </a:extLst>
          </p:cNvPr>
          <p:cNvSpPr txBox="1"/>
          <p:nvPr/>
        </p:nvSpPr>
        <p:spPr>
          <a:xfrm>
            <a:off x="650569" y="2239678"/>
            <a:ext cx="1174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Optimization using mean-variance method is faster as compared to Monte Carlo simulations.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E339A-DD4E-5806-9793-A080394F6FE7}"/>
              </a:ext>
            </a:extLst>
          </p:cNvPr>
          <p:cNvSpPr txBox="1"/>
          <p:nvPr/>
        </p:nvSpPr>
        <p:spPr>
          <a:xfrm>
            <a:off x="742991" y="3290125"/>
            <a:ext cx="6654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 is implemented in the following way: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353800" y="2743836"/>
            <a:ext cx="5867400" cy="479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Returns </a:t>
            </a:r>
          </a:p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vs Risk</a:t>
            </a:r>
          </a:p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From MC Simulation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12754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5187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855" y="6077845"/>
            <a:ext cx="7589385" cy="3656478"/>
            <a:chOff x="0" y="0"/>
            <a:chExt cx="10119180" cy="4875304"/>
          </a:xfrm>
        </p:grpSpPr>
        <p:sp>
          <p:nvSpPr>
            <p:cNvPr id="3" name="Freeform 3"/>
            <p:cNvSpPr/>
            <p:nvPr/>
          </p:nvSpPr>
          <p:spPr>
            <a:xfrm flipH="1">
              <a:off x="1013570" y="0"/>
              <a:ext cx="4175033" cy="4875304"/>
            </a:xfrm>
            <a:custGeom>
              <a:avLst/>
              <a:gdLst/>
              <a:ahLst/>
              <a:cxnLst/>
              <a:rect l="l" t="t" r="r" b="b"/>
              <a:pathLst>
                <a:path w="4175033" h="4875304">
                  <a:moveTo>
                    <a:pt x="4175033" y="0"/>
                  </a:moveTo>
                  <a:lnTo>
                    <a:pt x="0" y="0"/>
                  </a:lnTo>
                  <a:lnTo>
                    <a:pt x="0" y="4875304"/>
                  </a:lnTo>
                  <a:lnTo>
                    <a:pt x="4175033" y="4875304"/>
                  </a:lnTo>
                  <a:lnTo>
                    <a:pt x="41750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514001" y="2601194"/>
              <a:ext cx="4632446" cy="2274110"/>
            </a:xfrm>
            <a:custGeom>
              <a:avLst/>
              <a:gdLst/>
              <a:ahLst/>
              <a:cxnLst/>
              <a:rect l="l" t="t" r="r" b="b"/>
              <a:pathLst>
                <a:path w="4632446" h="2274110">
                  <a:moveTo>
                    <a:pt x="0" y="0"/>
                  </a:moveTo>
                  <a:lnTo>
                    <a:pt x="4632445" y="0"/>
                  </a:lnTo>
                  <a:lnTo>
                    <a:pt x="4632445" y="2274110"/>
                  </a:lnTo>
                  <a:lnTo>
                    <a:pt x="0" y="227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670568" y="3094808"/>
              <a:ext cx="951756" cy="1780496"/>
            </a:xfrm>
            <a:custGeom>
              <a:avLst/>
              <a:gdLst/>
              <a:ahLst/>
              <a:cxnLst/>
              <a:rect l="l" t="t" r="r" b="b"/>
              <a:pathLst>
                <a:path w="951756" h="1780496">
                  <a:moveTo>
                    <a:pt x="0" y="0"/>
                  </a:moveTo>
                  <a:lnTo>
                    <a:pt x="951756" y="0"/>
                  </a:lnTo>
                  <a:lnTo>
                    <a:pt x="951756" y="1780496"/>
                  </a:lnTo>
                  <a:lnTo>
                    <a:pt x="0" y="1780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419783" y="1240168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5"/>
                </a:lnTo>
                <a:lnTo>
                  <a:pt x="0" y="548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21168" y="4567954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19783" y="7226513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49763"/>
              </p:ext>
            </p:extLst>
          </p:nvPr>
        </p:nvGraphicFramePr>
        <p:xfrm>
          <a:off x="11506200" y="767024"/>
          <a:ext cx="4515482" cy="7647876"/>
        </p:xfrm>
        <a:graphic>
          <a:graphicData uri="http://schemas.openxmlformats.org/drawingml/2006/table">
            <a:tbl>
              <a:tblPr/>
              <a:tblGrid>
                <a:gridCol w="451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872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Nunito Sans Bold"/>
                        </a:rPr>
                        <a:t>AGE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7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Nunito"/>
                        </a:rPr>
                        <a:t>A person is supposed to save money for after retirement period. Less working years remaining, less likely a person would be willing to the risk the saved money.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Nunito Sans Bold"/>
                        </a:rPr>
                        <a:t>Income</a:t>
                      </a: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6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/>
                        <a:t>A person earning less money would be less willing to take risk.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79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4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Nunito Sans Bold"/>
                        </a:rPr>
                        <a:t>Financial Goals</a:t>
                      </a: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007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Nunito"/>
                        </a:rPr>
                        <a:t>A person’s viewpoint and where they wish to be in future directs risk appetite.</a:t>
                      </a: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983885" y="1007227"/>
            <a:ext cx="6795645" cy="3083773"/>
            <a:chOff x="-59753" y="-227456"/>
            <a:chExt cx="9060860" cy="4111697"/>
          </a:xfrm>
        </p:grpSpPr>
        <p:sp>
          <p:nvSpPr>
            <p:cNvPr id="12" name="TextBox 12"/>
            <p:cNvSpPr txBox="1"/>
            <p:nvPr/>
          </p:nvSpPr>
          <p:spPr>
            <a:xfrm>
              <a:off x="-59753" y="-227456"/>
              <a:ext cx="9060860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 dirty="0">
                  <a:solidFill>
                    <a:srgbClr val="3884FD"/>
                  </a:solidFill>
                  <a:latin typeface="Nunito Bold"/>
                </a:rPr>
                <a:t>Risk Appetite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4129"/>
              <a:ext cx="8146447" cy="2280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43762"/>
                  </a:solidFill>
                  <a:latin typeface="Nunito"/>
                </a:rPr>
                <a:t>How much risk a person is willing to take is dependent on certain factors such as: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CEB4D2-86BE-9EA1-BC3F-734B7DA6D372}"/>
              </a:ext>
            </a:extLst>
          </p:cNvPr>
          <p:cNvSpPr txBox="1"/>
          <p:nvPr/>
        </p:nvSpPr>
        <p:spPr>
          <a:xfrm>
            <a:off x="928375" y="4388866"/>
            <a:ext cx="765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" pitchFamily="2" charset="77"/>
              </a:rPr>
              <a:t>These categories represent the general differentiation, but the risk appetite and risk definition varies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78025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1822"/>
            <a:ext cx="7589385" cy="3656478"/>
            <a:chOff x="0" y="0"/>
            <a:chExt cx="10119180" cy="4875304"/>
          </a:xfrm>
        </p:grpSpPr>
        <p:sp>
          <p:nvSpPr>
            <p:cNvPr id="3" name="Freeform 3"/>
            <p:cNvSpPr/>
            <p:nvPr/>
          </p:nvSpPr>
          <p:spPr>
            <a:xfrm flipH="1">
              <a:off x="1013570" y="0"/>
              <a:ext cx="4175033" cy="4875304"/>
            </a:xfrm>
            <a:custGeom>
              <a:avLst/>
              <a:gdLst/>
              <a:ahLst/>
              <a:cxnLst/>
              <a:rect l="l" t="t" r="r" b="b"/>
              <a:pathLst>
                <a:path w="4175033" h="4875304">
                  <a:moveTo>
                    <a:pt x="4175033" y="0"/>
                  </a:moveTo>
                  <a:lnTo>
                    <a:pt x="0" y="0"/>
                  </a:lnTo>
                  <a:lnTo>
                    <a:pt x="0" y="4875304"/>
                  </a:lnTo>
                  <a:lnTo>
                    <a:pt x="4175033" y="4875304"/>
                  </a:lnTo>
                  <a:lnTo>
                    <a:pt x="417503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514001" y="2601194"/>
              <a:ext cx="4632446" cy="2274110"/>
            </a:xfrm>
            <a:custGeom>
              <a:avLst/>
              <a:gdLst/>
              <a:ahLst/>
              <a:cxnLst/>
              <a:rect l="l" t="t" r="r" b="b"/>
              <a:pathLst>
                <a:path w="4632446" h="2274110">
                  <a:moveTo>
                    <a:pt x="0" y="0"/>
                  </a:moveTo>
                  <a:lnTo>
                    <a:pt x="4632445" y="0"/>
                  </a:lnTo>
                  <a:lnTo>
                    <a:pt x="4632445" y="2274110"/>
                  </a:lnTo>
                  <a:lnTo>
                    <a:pt x="0" y="227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670568" y="3094808"/>
              <a:ext cx="951756" cy="1780496"/>
            </a:xfrm>
            <a:custGeom>
              <a:avLst/>
              <a:gdLst/>
              <a:ahLst/>
              <a:cxnLst/>
              <a:rect l="l" t="t" r="r" b="b"/>
              <a:pathLst>
                <a:path w="951756" h="1780496">
                  <a:moveTo>
                    <a:pt x="0" y="0"/>
                  </a:moveTo>
                  <a:lnTo>
                    <a:pt x="951756" y="0"/>
                  </a:lnTo>
                  <a:lnTo>
                    <a:pt x="951756" y="1780496"/>
                  </a:lnTo>
                  <a:lnTo>
                    <a:pt x="0" y="1780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810183" y="2695182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5"/>
                </a:lnTo>
                <a:lnTo>
                  <a:pt x="0" y="548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10183" y="364775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10183" y="4631615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1242113"/>
            <a:ext cx="6795645" cy="3137277"/>
            <a:chOff x="0" y="85725"/>
            <a:chExt cx="9060860" cy="418303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5725"/>
              <a:ext cx="9060860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 dirty="0">
                  <a:solidFill>
                    <a:srgbClr val="3884FD"/>
                  </a:solidFill>
                  <a:latin typeface="Nunito Bold"/>
                </a:rPr>
                <a:t>Risk Appetite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88649"/>
              <a:ext cx="8146447" cy="2280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43762"/>
                  </a:solidFill>
                  <a:latin typeface="Nunito"/>
                </a:rPr>
                <a:t>Different assets are associated with different risk. The distinction is as follows: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B0224D-6908-E4ED-2888-08B7219334EF}"/>
              </a:ext>
            </a:extLst>
          </p:cNvPr>
          <p:cNvSpPr txBox="1"/>
          <p:nvPr/>
        </p:nvSpPr>
        <p:spPr>
          <a:xfrm>
            <a:off x="10972800" y="2676926"/>
            <a:ext cx="7126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1.Less Risk – Bonds, Etfs, Precious Metals.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6B924-7100-D1C4-D184-A50E5ED52C62}"/>
              </a:ext>
            </a:extLst>
          </p:cNvPr>
          <p:cNvSpPr txBox="1"/>
          <p:nvPr/>
        </p:nvSpPr>
        <p:spPr>
          <a:xfrm>
            <a:off x="10959946" y="3611240"/>
            <a:ext cx="4873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2.Intermediate Risk - Equity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22A15-14F5-9304-F986-BE0CDE371086}"/>
              </a:ext>
            </a:extLst>
          </p:cNvPr>
          <p:cNvSpPr txBox="1"/>
          <p:nvPr/>
        </p:nvSpPr>
        <p:spPr>
          <a:xfrm>
            <a:off x="10959945" y="4545554"/>
            <a:ext cx="4889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3.High Risk - Cryptocurrency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0BB4A-1139-1694-C05E-3C5FB3E1B4B5}"/>
              </a:ext>
            </a:extLst>
          </p:cNvPr>
          <p:cNvSpPr txBox="1"/>
          <p:nvPr/>
        </p:nvSpPr>
        <p:spPr>
          <a:xfrm>
            <a:off x="8757260" y="6667500"/>
            <a:ext cx="92788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person willing to take less risk invests around 80% in  1 and 20% in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person willing to take intermediate risk invests around 30% in  1 and </a:t>
            </a:r>
          </a:p>
          <a:p>
            <a:r>
              <a:rPr lang="en-US" sz="2400" dirty="0"/>
              <a:t>      60% in 2 and 10% in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person willing to take High risk invests around 10% in 1 and </a:t>
            </a:r>
          </a:p>
          <a:p>
            <a:r>
              <a:rPr lang="en-US" sz="2400" dirty="0"/>
              <a:t>      55% in 2 and 35% in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94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12754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2838-95FC-F0BE-0D7A-9275C720063A}"/>
              </a:ext>
            </a:extLst>
          </p:cNvPr>
          <p:cNvSpPr txBox="1"/>
          <p:nvPr/>
        </p:nvSpPr>
        <p:spPr>
          <a:xfrm>
            <a:off x="11049000" y="2628900"/>
            <a:ext cx="8153400" cy="238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Risk vs Return </a:t>
            </a:r>
          </a:p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93902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4D94A33-7FB2-8EB9-9BE0-C9C9E492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848"/>
              </p:ext>
            </p:extLst>
          </p:nvPr>
        </p:nvGraphicFramePr>
        <p:xfrm>
          <a:off x="190500" y="330430"/>
          <a:ext cx="17907000" cy="962614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301580807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05020934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77536783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78577762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6011267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1602744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7792305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8937933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09115604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46970204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8939021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81522347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84036726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2274365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631622455"/>
                    </a:ext>
                  </a:extLst>
                </a:gridCol>
              </a:tblGrid>
              <a:tr h="193104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index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Risk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Return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AAPL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AMZN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BFIT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BTC-USD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DIS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GC=F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GOOGL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INTC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MSFT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PFE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SI=F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TSLA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160337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 dirty="0">
                          <a:effectLst/>
                        </a:rPr>
                        <a:t>0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0.20672436431458677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0.23246382623799508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0.08510586126715527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0.08286987609639185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0.0798993100180633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0.09804166267892686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0.07797505325016257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0.08136647650900722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0.08236366247101781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0.07924348667925646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0.0846962777792445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0.07939318685386526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4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0.08074239493727099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0.08903758637704057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015550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0.20675530054338556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0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0.2576638262379951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0.08511757017489402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0.08287687077299637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0.07990033260915937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0.09808072884134282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0.07797218832347144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0.08137061741175922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2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0.08236964512025219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0.07924311984570462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0.08470713341168078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0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4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0.0793932714804968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4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4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0.08074518687890953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0.08905724599046634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581818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0.20678624176137797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0.2828638262379951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0.08512927980843706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0.08288386494841961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0.07990135304786583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0.09811980342756553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0.0779693221518159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0.08137475917632069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0.08237562680425664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0.07924275032126411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0.08471798903330155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0.07939335574818751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0.08074798078702866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0.08907690801417292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D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941610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0.2144702189801627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0.3080638262379951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0.08622012644793216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0.08210277470024058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0.0754844459488021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0.11782074373720916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0.07269499870043912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0.07690129024415646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0.08093492713967428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0.07546514651503418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0.08538613814770972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A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0.07418884958604491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0.0766097097628181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0.09665038954482084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9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76670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0.21451470094586922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0.3332638262379951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A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0.08623145652914099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0.0821057714343267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B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0.07547502797130187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0.11790037750235818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0.07268043280406233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0.07689477016137691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0.0809357072379218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9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0.07545554837993498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8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0.085395792410249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8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0.07417721179706298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6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0.0766024781528947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6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0.09668278352216064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4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869337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6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0.21455920178312574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0.3584638262379951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6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0.08624278453293935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0.08210876115328049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0.07546559901872973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0.11798005686754369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4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0.07266585370719812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0.07688824126287289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0.08093647976528594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5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0.07544593881720288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4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0.08540544353948311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0.07416556328634329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0.07659523820598842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0.09671518411287118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6487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0.21460372057969238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0.38366382623799516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0.08625411141501443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0.082111744606977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7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7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0.07545615991895602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0.11805977566216794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7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7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0.07265126211101935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0.07688170506442044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B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0.08093724476892081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0.07543631668924737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0.0854150926470504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0.07415390477350663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0.07658798728789103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0.09674759471985558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2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070028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0.21464825806308663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0.40886382623799516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2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0.08626543619586119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1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0.08211472092948269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0.07544670967136126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0.11813953982317366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3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0.07263665719835699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0.0768751613078977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0.08093800117933635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0.07542668321950748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0.08542473923344526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0.07414223557435995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D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0.07658072767814145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8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0.09678001199176876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1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D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E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963208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0.21469281426861644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0.43406382623799517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0.08627675867644681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0.08211768997879834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0.07543724877307158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3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0.11821934714633076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3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3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0.07262204104544055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0.07686860868720007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0.08093875098367075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0.07541703769310756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0.08543438232926542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0.07413055547486655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D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0.0765734587753393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A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0.09681243777742142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E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E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E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11389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0.2148378965889856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0.45926382623799517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0.08631265611578284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0.08208951730387136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0.07536847737331193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F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0.11860681031525169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0.07249581763365284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0.07686754833551467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0.08090327066711858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0.07530552312946374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0.08546025991836048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0.07406299725275123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A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0.07652625849499657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A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A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0.09692377714057974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96487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10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D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0.2330886017203732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0.48446382623799517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0.08599055045986884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9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7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0.07888055339125029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0.0673847066753551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9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5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0.1637459399922417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0.06365188682336301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8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0.06872005071499614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8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B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0.07674106737416445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8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C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0.0681610356754411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0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0.08445579560922041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0.06520948843787183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2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0.06882762516061451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B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0.10917070179509832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1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0873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0.27779463566403134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0.5096638262379952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4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0.07906395262011497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0.06923177919724186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0.054475160338196174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0.26389035775531144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0.05052655377137599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0.05555538697140616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0.06629753361706942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0.05584578501595063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0.07682294360589059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0.05193413584111222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0.055974554426607884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0.12088377804249553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33667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0.2779992976008487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4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0.5348638262379951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4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4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7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0.07905173026449634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0.06920457053022436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7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0.05442892381354826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0.26427083757159914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0.0504759288082346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0.05551064107347808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0.06626630169839486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4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0.05580121450473119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0.0768072290186055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7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7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0.05188536691943002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4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4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0.055930190120291844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0.12094570796027239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49867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5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0.2782041381605879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0.5600638262379951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0.0790395167296448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0.06917734835046295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3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0.05438264641685881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5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0.2646514298122986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0.050425262237347813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0.05546586172347197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0.06623504416199595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6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0.055756610691224624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7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7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0.07679151243184541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5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B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0.05183657423298122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4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0.05588580323689465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4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4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0.12100771871782862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6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55614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0.2784091906895387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0.5852638262379951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7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0.07902725269606464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0.06915008386142427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0.054336354070916845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E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0.26503226935057606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0.05037458559437812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0.055421054702821076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0.06620375893155639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0.05571199275191905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B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F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0.07677575181505725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B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B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0.051787771505428404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0.05584140289676897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0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0.12106970240639435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6352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1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0.2786144320845347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2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0.610463826237995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0.07901497581634415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0.06912279897937075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8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0.05429003622624401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E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E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0.2654132610697273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0.05032388270361924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0.055376227747467754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0.06617244664876168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0.05566734435612104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0.0767599810366645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0.051738937497705736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0.05579696838419518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0.12113173733374205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57734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0.2788198689211291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0.635663826237995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0.07900267793988013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8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0.06909549041040261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8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8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0.05424369002953284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0.2657944356781885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0.05027315630968998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0.05533137274811234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0.06614110810305693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E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0.05562267440226702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9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0.07674418762545007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8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0.05169008409004472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0.05575251170117286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9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0.12119379136831268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9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430706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0.3932804962542713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0.6608638262379949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0.05634701546338752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0.047206392115684864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0.03468598624905246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0.4801304918011527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0.031860545232388834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0.03523026297770207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0.04453406036380854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0.03603533485077244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0.05412901204576335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0.032725967343987056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E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0.03570105626196071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0.11203680710667419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362352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0.39374814374752304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2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0.6860638262379949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0.05628937097308691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0.04714111930524152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0.03461338489070637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0.48089177855559456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0.031787101358838346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0.035157685066525626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0.044466873759235775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0.03596367888496437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0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0.05406927072045111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E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0.032652839117318644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E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E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0.03562873409624884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0.1120624105363502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1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90195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0.39421585794265457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0.7112638262379949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0.0562317791878233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0.047075838650024224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0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0.034540736744174974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0.4816527805951922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6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D0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0.03171361195353072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4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0.03508507108267683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B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7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0.04439967019497518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29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0.03589198224931858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5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D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0.054009586704843654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0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0.03257968202056924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0.03555636709326575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1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0.11208847711201658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1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21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1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3540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20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D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2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0.3946837578173802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0.7364638262379948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E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E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0.056174206539940305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F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0.04701053872766328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0.03446808619648113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0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0.48241382086079876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D0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0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0.031640101108950325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7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0.03501247547685826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7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7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0.044332486398125356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0.035820279029918266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D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9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0.05394983836651329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0.032506519656951297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C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0.03548401054428485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F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0.11211457774496994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F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F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F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952099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2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2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0.5474551058844562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0.7616638262379948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0.027256228612889895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0.02342911622671764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0.017890020493882528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0.7360444843146587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0.016621614187174588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0.018058176216067177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0.022249982203490924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0.01853326242553551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0.026304876786951384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0.01694561151705492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0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0.0183081565098072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0.05862786937387007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45099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0.5480017482757817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8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0.7868638262379948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8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7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0.02718736659593916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7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7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0.023359017198351123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A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F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0.017817806313631855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0.7368811535642326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9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B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9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0.016548716330212078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B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B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0.01798613648738766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A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0.022179482243118987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0.018461165930629995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0.026235727212202267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0.01687292344325922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0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9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0.01823616203882933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0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0.05857715476822533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777660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1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0.5485453927649444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2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0.8120638262379947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9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0.027118621603509467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8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F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0.023288985055580212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F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F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0.017745544833188052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9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9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0.7377124395053888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99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9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0.016475768067766534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0.01791407535429787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0.022109027516525742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8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0.018389054310616687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0.02616669352394289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9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E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0.0168001903492389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09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9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4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0.018164161468447536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0.05853162575000456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598441"/>
                  </a:ext>
                </a:extLst>
              </a:tr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1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2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1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1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0.5490889402081108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2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2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2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0.8372638262379947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0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0.02704987485562632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0.023218936797471966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0.017673273913003856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D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0.7385434289891811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0.016402812216525633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2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0.017842006021954935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2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0.02203855217426961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0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0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0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0.018316930724050114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E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3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0.026097651391864943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3E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4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E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E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0.016727451462614895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4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4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4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0.018092152901037547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2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2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0.05848644849850284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20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1894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5B876FA-DE2A-9224-54FE-FCEB39C7AC2A}"/>
              </a:ext>
            </a:extLst>
          </p:cNvPr>
          <p:cNvSpPr txBox="1"/>
          <p:nvPr/>
        </p:nvSpPr>
        <p:spPr>
          <a:xfrm>
            <a:off x="966729" y="2488867"/>
            <a:ext cx="10064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20% risk we are getting 23.24% return, and the assets are equally allocated.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C0477B-E924-7485-ADA8-4471DDDDD53A}"/>
              </a:ext>
            </a:extLst>
          </p:cNvPr>
          <p:cNvSpPr txBox="1"/>
          <p:nvPr/>
        </p:nvSpPr>
        <p:spPr>
          <a:xfrm>
            <a:off x="1064862" y="3907612"/>
            <a:ext cx="1527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27.77% risk we are getting 50% return, and allocation to Bitcoin and Tesla which have higher volatility have increased.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463D83C-2674-B24A-4017-F89F06716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05228"/>
              </p:ext>
            </p:extLst>
          </p:nvPr>
        </p:nvGraphicFramePr>
        <p:xfrm>
          <a:off x="274016" y="6990213"/>
          <a:ext cx="17907000" cy="37727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94393538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35392317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4398764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5352456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49014581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5946827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29165628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486889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6604015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9241031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3757012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2712820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10439562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81302632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34529099"/>
                    </a:ext>
                  </a:extLst>
                </a:gridCol>
              </a:tblGrid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7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0.3932804962542713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0.6608638262379949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0.05634701546338752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0.047206392115684864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0.03468598624905246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6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0.4801304918011527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0.031860545232388834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0.03523026297770207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0.04453406036380854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0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0.03603533485077244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3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0.05412901204576335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F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0.032725967343987056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E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0.03570105626196071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8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0.11203680710667419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840042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07B91E9-7C7C-4F3B-C23E-7D186FC92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38132"/>
              </p:ext>
            </p:extLst>
          </p:nvPr>
        </p:nvGraphicFramePr>
        <p:xfrm>
          <a:off x="190500" y="4923880"/>
          <a:ext cx="17907000" cy="37727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404767608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62948088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80113777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55245785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78726275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8809031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76253462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80849592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7644999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475577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3740239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84348834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29252179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64391753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945339827"/>
                    </a:ext>
                  </a:extLst>
                </a:gridCol>
              </a:tblGrid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11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0.27779463566403134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0.5096638262379952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4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0.07906395262011497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0.06923177919724186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0.054475160338196174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DC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E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0.26389035775531144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F8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0.05052655377137599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B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0.05555538697140616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E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0.06629753361706942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0.05584578501595063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7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0.07682294360589059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0.05193413584111222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E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0.055974554426607884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1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0.12088377804249553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F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96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101BA90-EA29-CCF7-3BD2-196D58AB0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3348"/>
              </p:ext>
            </p:extLst>
          </p:nvPr>
        </p:nvGraphicFramePr>
        <p:xfrm>
          <a:off x="274016" y="3296787"/>
          <a:ext cx="17907000" cy="37727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385380738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5054496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6244715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5158787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6052878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7437177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61666741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7205705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1322196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13674407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100309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3336672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64870251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25114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831536100"/>
                    </a:ext>
                  </a:extLst>
                </a:gridCol>
              </a:tblGrid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 dirty="0">
                          <a:effectLst/>
                        </a:rPr>
                        <a:t>0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0.20672436431458677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0.23246382623799508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0.08510586126715527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0.08286987609639185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A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0.0798993100180633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0.09804166267892686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0.07797505325016257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0.08136647650900722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0.08236366247101781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0.07924348667925646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0.0846962777792445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0.07939318685386526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4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0.08074239493727099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0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0.08903758637704057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91943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EC0C31F-A15F-FC81-610E-1A94CCEFA961}"/>
              </a:ext>
            </a:extLst>
          </p:cNvPr>
          <p:cNvSpPr txBox="1"/>
          <p:nvPr/>
        </p:nvSpPr>
        <p:spPr>
          <a:xfrm>
            <a:off x="1049364" y="5836039"/>
            <a:ext cx="1466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39.32% risk we are getting 66% return, and allocation to Bitcoin has increased to 48% and to Tesla has decreased.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B618C6D-D440-F705-F62C-0809B3FAB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27421"/>
              </p:ext>
            </p:extLst>
          </p:nvPr>
        </p:nvGraphicFramePr>
        <p:xfrm>
          <a:off x="274016" y="8532374"/>
          <a:ext cx="17907000" cy="37727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397140893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6256372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97547199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86369696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730475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2843167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1269966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7255966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7626151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840742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4011552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08555253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5696343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6483984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99174544"/>
                    </a:ext>
                  </a:extLst>
                </a:gridCol>
              </a:tblGrid>
              <a:tr h="376324">
                <a:tc>
                  <a:txBody>
                    <a:bodyPr/>
                    <a:lstStyle/>
                    <a:p>
                      <a:pPr algn="r"/>
                      <a:r>
                        <a:rPr lang="en-IN" sz="1200" b="1">
                          <a:effectLst/>
                        </a:rPr>
                        <a:t>21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2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2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0.5474551058844562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1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0.7616638262379948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0.027256228612889895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D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7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0.02342911622671764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0.017890020493882528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0.7360444843146587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B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0.016621614187174588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F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B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0.018058176216067177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A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2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0.022249982203490924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0.01853326242553551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0.026304876786951384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F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0.01694561151705492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0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effectLst/>
                        </a:rPr>
                        <a:t>0.0183081565098072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3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 dirty="0">
                          <a:effectLst/>
                        </a:rPr>
                        <a:t>0.05862786937387007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4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84668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ABF4DD5-FB5F-1849-B7F1-849F6D053FAD}"/>
              </a:ext>
            </a:extLst>
          </p:cNvPr>
          <p:cNvSpPr txBox="1"/>
          <p:nvPr/>
        </p:nvSpPr>
        <p:spPr>
          <a:xfrm>
            <a:off x="966729" y="7719096"/>
            <a:ext cx="16354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54.47% risk we are getting 76% return, and allocation to Bitcoin has increased to 73% and to Tesla has decreased to only 5.8%.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70736EE-10D2-9E35-DE2E-14A8D5B3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323683"/>
              </p:ext>
            </p:extLst>
          </p:nvPr>
        </p:nvGraphicFramePr>
        <p:xfrm>
          <a:off x="274016" y="1796358"/>
          <a:ext cx="17907000" cy="19439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16514551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7388457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6501916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50559847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79085299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75492542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23959588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34149608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38528291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36302556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53770441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9577176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24793712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7403649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52134899"/>
                    </a:ext>
                  </a:extLst>
                </a:gridCol>
              </a:tblGrid>
              <a:tr h="193104"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index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7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Risk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Return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0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F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AAPL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5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AMZN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BFIT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BTC-USD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E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DIS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4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GC=F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D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GOOGL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INTC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7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1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MSFT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PFE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57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effectLst/>
                        </a:rPr>
                        <a:t>SI=F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TSLA</a:t>
                      </a:r>
                    </a:p>
                  </a:txBody>
                  <a:tcPr marL="27625" marR="27625" marT="5755" marB="5755" anchor="ctr">
                    <a:lnL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07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9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97802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CE17F36-9680-CE5E-CA9F-273CD741BB42}"/>
              </a:ext>
            </a:extLst>
          </p:cNvPr>
          <p:cNvSpPr txBox="1"/>
          <p:nvPr/>
        </p:nvSpPr>
        <p:spPr>
          <a:xfrm>
            <a:off x="6850807" y="534363"/>
            <a:ext cx="5485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latin typeface="Nunito" pitchFamily="2" charset="77"/>
              </a:rPr>
              <a:t>Risk VS Return Assessment</a:t>
            </a:r>
          </a:p>
        </p:txBody>
      </p:sp>
    </p:spTree>
    <p:extLst>
      <p:ext uri="{BB962C8B-B14F-4D97-AF65-F5344CB8AC3E}">
        <p14:creationId xmlns:p14="http://schemas.microsoft.com/office/powerpoint/2010/main" val="312289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12754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2838-95FC-F0BE-0D7A-9275C720063A}"/>
              </a:ext>
            </a:extLst>
          </p:cNvPr>
          <p:cNvSpPr txBox="1"/>
          <p:nvPr/>
        </p:nvSpPr>
        <p:spPr>
          <a:xfrm>
            <a:off x="11049000" y="2628900"/>
            <a:ext cx="8153400" cy="4772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How to improve the </a:t>
            </a:r>
          </a:p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model and some </a:t>
            </a:r>
          </a:p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other methods for </a:t>
            </a:r>
          </a:p>
          <a:p>
            <a:pPr>
              <a:lnSpc>
                <a:spcPts val="9349"/>
              </a:lnSpc>
            </a:pPr>
            <a:r>
              <a:rPr lang="en-US" sz="5400" spc="-84" dirty="0">
                <a:solidFill>
                  <a:srgbClr val="3884FD"/>
                </a:solidFill>
                <a:latin typeface="Nunito Bold"/>
              </a:rPr>
              <a:t>portfolio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22616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1028700" y="1092994"/>
            <a:ext cx="5984034" cy="481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800" spc="-84" dirty="0">
                <a:solidFill>
                  <a:srgbClr val="3884FD"/>
                </a:solidFill>
                <a:latin typeface="Nunito Bold"/>
              </a:rPr>
              <a:t>How to improve the </a:t>
            </a:r>
          </a:p>
          <a:p>
            <a:pPr>
              <a:lnSpc>
                <a:spcPts val="9349"/>
              </a:lnSpc>
            </a:pPr>
            <a:r>
              <a:rPr lang="en-US" sz="8800" spc="-84" dirty="0">
                <a:solidFill>
                  <a:srgbClr val="3884FD"/>
                </a:solidFill>
                <a:latin typeface="Nunito Bold"/>
              </a:rPr>
              <a:t>model</a:t>
            </a:r>
            <a:endParaRPr lang="en-US" sz="8499" spc="-84" dirty="0">
              <a:solidFill>
                <a:srgbClr val="3884FD"/>
              </a:solidFill>
              <a:latin typeface="Nunito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028700" y="5689202"/>
            <a:ext cx="7589385" cy="3569098"/>
            <a:chOff x="0" y="0"/>
            <a:chExt cx="10119180" cy="4758797"/>
          </a:xfrm>
        </p:grpSpPr>
        <p:sp>
          <p:nvSpPr>
            <p:cNvPr id="29" name="Freeform 29"/>
            <p:cNvSpPr/>
            <p:nvPr/>
          </p:nvSpPr>
          <p:spPr>
            <a:xfrm>
              <a:off x="492373" y="0"/>
              <a:ext cx="4611707" cy="4758797"/>
            </a:xfrm>
            <a:custGeom>
              <a:avLst/>
              <a:gdLst/>
              <a:ahLst/>
              <a:cxnLst/>
              <a:rect l="l" t="t" r="r" b="b"/>
              <a:pathLst>
                <a:path w="4611707" h="4758797">
                  <a:moveTo>
                    <a:pt x="0" y="0"/>
                  </a:moveTo>
                  <a:lnTo>
                    <a:pt x="4611707" y="0"/>
                  </a:lnTo>
                  <a:lnTo>
                    <a:pt x="4611707" y="4758797"/>
                  </a:lnTo>
                  <a:lnTo>
                    <a:pt x="0" y="47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3837594" y="1313164"/>
              <a:ext cx="4633492" cy="3445633"/>
            </a:xfrm>
            <a:custGeom>
              <a:avLst/>
              <a:gdLst/>
              <a:ahLst/>
              <a:cxnLst/>
              <a:rect l="l" t="t" r="r" b="b"/>
              <a:pathLst>
                <a:path w="4633492" h="3445633">
                  <a:moveTo>
                    <a:pt x="0" y="0"/>
                  </a:moveTo>
                  <a:lnTo>
                    <a:pt x="4633491" y="0"/>
                  </a:lnTo>
                  <a:lnTo>
                    <a:pt x="4633491" y="3445633"/>
                  </a:lnTo>
                  <a:lnTo>
                    <a:pt x="0" y="3445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0" y="4727047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1CF3A0B-FC15-7CF5-1E08-285577803576}"/>
              </a:ext>
            </a:extLst>
          </p:cNvPr>
          <p:cNvSpPr txBox="1"/>
          <p:nvPr/>
        </p:nvSpPr>
        <p:spPr>
          <a:xfrm>
            <a:off x="6979154" y="965158"/>
            <a:ext cx="1084681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 the number of simulations .It will take more time, </a:t>
            </a:r>
          </a:p>
          <a:p>
            <a:r>
              <a:rPr lang="en-US" sz="3200" dirty="0"/>
              <a:t>   but we will have better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Consider more assets across different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Removal of assets such as GameStop which the MC simulation</a:t>
            </a:r>
          </a:p>
          <a:p>
            <a:r>
              <a:rPr lang="en-US" sz="3200" dirty="0"/>
              <a:t>   predicts we can high returns, but it is just a result of market </a:t>
            </a:r>
          </a:p>
          <a:p>
            <a:r>
              <a:rPr lang="en-US" sz="3200" dirty="0"/>
              <a:t>   manipulation. Hence knowledge of market is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observed that the highest return is gained when full </a:t>
            </a:r>
          </a:p>
          <a:p>
            <a:r>
              <a:rPr lang="en-US" sz="3200" dirty="0"/>
              <a:t>    weight is allocated to only one weight in optimization </a:t>
            </a:r>
          </a:p>
          <a:p>
            <a:r>
              <a:rPr lang="en-US" sz="3200" dirty="0"/>
              <a:t>    algorithm but certain peaks lack in Monte Carlo simulation. </a:t>
            </a:r>
          </a:p>
          <a:p>
            <a:r>
              <a:rPr lang="en-US" sz="3200" dirty="0"/>
              <a:t>    Using alternate probability distribution will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5021" y="3305462"/>
            <a:ext cx="5644279" cy="5981413"/>
          </a:xfrm>
          <a:custGeom>
            <a:avLst/>
            <a:gdLst/>
            <a:ahLst/>
            <a:cxnLst/>
            <a:rect l="l" t="t" r="r" b="b"/>
            <a:pathLst>
              <a:path w="5644279" h="5981413">
                <a:moveTo>
                  <a:pt x="0" y="0"/>
                </a:moveTo>
                <a:lnTo>
                  <a:pt x="5644279" y="0"/>
                </a:lnTo>
                <a:lnTo>
                  <a:pt x="5644279" y="5981413"/>
                </a:lnTo>
                <a:lnTo>
                  <a:pt x="0" y="598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427073" y="9258300"/>
            <a:ext cx="583222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83333"/>
              </p:ext>
            </p:extLst>
          </p:nvPr>
        </p:nvGraphicFramePr>
        <p:xfrm>
          <a:off x="-457200" y="3066551"/>
          <a:ext cx="10107126" cy="4153898"/>
        </p:xfrm>
        <a:graphic>
          <a:graphicData uri="http://schemas.openxmlformats.org/drawingml/2006/table">
            <a:tbl>
              <a:tblPr/>
              <a:tblGrid>
                <a:gridCol w="1565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spc="-84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Nunito Bold"/>
                        </a:rPr>
                        <a:t>Data Collection &amp; Market Conditions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38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80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spc="-84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Nunito Bold"/>
                        </a:rPr>
                        <a:t>Model Overview &amp; Optimization Using Mean-Variance Method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34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Nunito Sans Bold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800" b="0" i="0" u="none" strike="noStrike" kern="1200" cap="none" spc="-84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Nunito Bold"/>
                          <a:ea typeface="+mn-ea"/>
                          <a:cs typeface="+mn-cs"/>
                        </a:rPr>
                        <a:t>Returns vs Risk From MC Simulation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44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8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2800" b="0" i="0" u="none" strike="noStrike" kern="1200" cap="none" spc="-84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Nunito Bold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995120" y="1058447"/>
            <a:ext cx="10140706" cy="12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243762"/>
                </a:solidFill>
                <a:latin typeface="Nunito Bold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89E44-72E6-07B3-E61D-76A4686C5705}"/>
              </a:ext>
            </a:extLst>
          </p:cNvPr>
          <p:cNvSpPr txBox="1"/>
          <p:nvPr/>
        </p:nvSpPr>
        <p:spPr>
          <a:xfrm>
            <a:off x="1028700" y="7220449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84" dirty="0">
                <a:solidFill>
                  <a:schemeClr val="tx2">
                    <a:lumMod val="60000"/>
                    <a:lumOff val="40000"/>
                  </a:schemeClr>
                </a:solidFill>
                <a:latin typeface="Nunito Bold"/>
              </a:rPr>
              <a:t>How to improve the model and some other methods for portfolio optimization.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855075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23872" y="2090893"/>
            <a:ext cx="6599041" cy="6953013"/>
          </a:xfrm>
          <a:custGeom>
            <a:avLst/>
            <a:gdLst/>
            <a:ahLst/>
            <a:cxnLst/>
            <a:rect l="l" t="t" r="r" b="b"/>
            <a:pathLst>
              <a:path w="6599041" h="6953013">
                <a:moveTo>
                  <a:pt x="0" y="0"/>
                </a:moveTo>
                <a:lnTo>
                  <a:pt x="6599041" y="0"/>
                </a:lnTo>
                <a:lnTo>
                  <a:pt x="6599041" y="6953013"/>
                </a:lnTo>
                <a:lnTo>
                  <a:pt x="0" y="695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92783" y="647700"/>
            <a:ext cx="6948461" cy="241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3884FD"/>
                </a:solidFill>
                <a:latin typeface="Nunito Bold"/>
              </a:rPr>
              <a:t>Other Methods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21966"/>
              </p:ext>
            </p:extLst>
          </p:nvPr>
        </p:nvGraphicFramePr>
        <p:xfrm>
          <a:off x="9865661" y="3499862"/>
          <a:ext cx="6948461" cy="6586411"/>
        </p:xfrm>
        <a:graphic>
          <a:graphicData uri="http://schemas.openxmlformats.org/drawingml/2006/table">
            <a:tbl>
              <a:tblPr/>
              <a:tblGrid>
                <a:gridCol w="6948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0941">
                <a:tc>
                  <a:txBody>
                    <a:bodyPr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3884FD"/>
                          </a:solidFill>
                          <a:latin typeface="Nunito Sans Bold"/>
                        </a:rPr>
                        <a:t>Mean-Variance Optimization 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5">
                <a:tc>
                  <a:txBody>
                    <a:bodyPr/>
                    <a:lstStyle/>
                    <a:p>
                      <a:pPr algn="l">
                        <a:lnSpc>
                          <a:spcPts val="3299"/>
                        </a:lnSpc>
                        <a:defRPr/>
                      </a:pPr>
                      <a:r>
                        <a:rPr lang="en-US" sz="2000" dirty="0"/>
                        <a:t>Implemented in the notebook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04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0941">
                <a:tc>
                  <a:txBody>
                    <a:bodyPr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r>
                        <a:rPr lang="en-US" sz="5000" dirty="0">
                          <a:solidFill>
                            <a:srgbClr val="3884FD"/>
                          </a:solidFill>
                          <a:latin typeface="Nunito Sans Bold"/>
                        </a:rPr>
                        <a:t>Modern-Portfolio Theory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478">
                <a:tc>
                  <a:txBody>
                    <a:bodyPr/>
                    <a:lstStyle/>
                    <a:p>
                      <a:pPr algn="l">
                        <a:lnSpc>
                          <a:spcPts val="3299"/>
                        </a:lnSpc>
                        <a:defRPr/>
                      </a:pPr>
                      <a:r>
                        <a:rPr lang="en-US" sz="2400" dirty="0"/>
                        <a:t>Extension of Mean-variance method. It includes correlation between different stocks.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95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108">
                <a:tc>
                  <a:txBody>
                    <a:bodyPr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715">
                <a:tc>
                  <a:txBody>
                    <a:bodyPr/>
                    <a:lstStyle/>
                    <a:p>
                      <a:pPr algn="l">
                        <a:lnSpc>
                          <a:spcPts val="329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90623" y="3743844"/>
            <a:ext cx="2126772" cy="4853630"/>
          </a:xfrm>
          <a:custGeom>
            <a:avLst/>
            <a:gdLst/>
            <a:ahLst/>
            <a:cxnLst/>
            <a:rect l="l" t="t" r="r" b="b"/>
            <a:pathLst>
              <a:path w="2126772" h="4853630">
                <a:moveTo>
                  <a:pt x="0" y="0"/>
                </a:moveTo>
                <a:lnTo>
                  <a:pt x="2126773" y="0"/>
                </a:lnTo>
                <a:lnTo>
                  <a:pt x="2126773" y="4853630"/>
                </a:lnTo>
                <a:lnTo>
                  <a:pt x="0" y="48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7387" y="5994278"/>
            <a:ext cx="2266588" cy="2883022"/>
          </a:xfrm>
          <a:custGeom>
            <a:avLst/>
            <a:gdLst/>
            <a:ahLst/>
            <a:cxnLst/>
            <a:rect l="l" t="t" r="r" b="b"/>
            <a:pathLst>
              <a:path w="2266588" h="2883022">
                <a:moveTo>
                  <a:pt x="0" y="0"/>
                </a:moveTo>
                <a:lnTo>
                  <a:pt x="2266588" y="0"/>
                </a:lnTo>
                <a:lnTo>
                  <a:pt x="2266588" y="2883022"/>
                </a:lnTo>
                <a:lnTo>
                  <a:pt x="0" y="288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3403" b="-318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52157" y="6358075"/>
            <a:ext cx="1685892" cy="2599686"/>
          </a:xfrm>
          <a:custGeom>
            <a:avLst/>
            <a:gdLst/>
            <a:ahLst/>
            <a:cxnLst/>
            <a:rect l="l" t="t" r="r" b="b"/>
            <a:pathLst>
              <a:path w="1685892" h="2599686">
                <a:moveTo>
                  <a:pt x="0" y="0"/>
                </a:moveTo>
                <a:lnTo>
                  <a:pt x="1685893" y="0"/>
                </a:lnTo>
                <a:lnTo>
                  <a:pt x="1685893" y="2599686"/>
                </a:lnTo>
                <a:lnTo>
                  <a:pt x="0" y="259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0419" t="-30726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D9C00-D61B-9A6B-BCFC-AF037529002F}"/>
              </a:ext>
            </a:extLst>
          </p:cNvPr>
          <p:cNvSpPr txBox="1"/>
          <p:nvPr/>
        </p:nvSpPr>
        <p:spPr>
          <a:xfrm>
            <a:off x="10972800" y="4262034"/>
            <a:ext cx="455926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" pitchFamily="2" charset="77"/>
              </a:rPr>
              <a:t>Thank You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" pitchFamily="2" charset="77"/>
              </a:rPr>
              <a:t> Rahul Khatter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" pitchFamily="2" charset="77"/>
              </a:rPr>
              <a:t> 21115114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09336" y="2743836"/>
            <a:ext cx="5445246" cy="4799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Data Collection &amp; Market Conditions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12754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1000626" y="500570"/>
            <a:ext cx="7314609" cy="3256703"/>
            <a:chOff x="-37432" y="-2691840"/>
            <a:chExt cx="9752813" cy="434227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691840"/>
              <a:ext cx="9715381" cy="30598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5400" spc="-84" dirty="0">
                  <a:solidFill>
                    <a:srgbClr val="3884FD"/>
                  </a:solidFill>
                  <a:latin typeface="Nunito Bold"/>
                </a:rPr>
                <a:t>Data Collection &amp; Market Conditions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37432" y="909203"/>
              <a:ext cx="7419913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 dirty="0">
                <a:solidFill>
                  <a:srgbClr val="243762"/>
                </a:solidFill>
                <a:latin typeface="Nunito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DEC34C-22B2-9AAB-87CC-C1499C48EFAE}"/>
              </a:ext>
            </a:extLst>
          </p:cNvPr>
          <p:cNvSpPr txBox="1"/>
          <p:nvPr/>
        </p:nvSpPr>
        <p:spPr>
          <a:xfrm>
            <a:off x="892396" y="4022261"/>
            <a:ext cx="5759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effectLst/>
              </a:rPr>
              <a:t>GOOGL – Alphabet Inc. (Stock)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effectLst/>
              </a:rPr>
              <a:t>AAPL – Apple Inc. (Stock)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effectLst/>
              </a:rPr>
              <a:t>TSLA – </a:t>
            </a:r>
            <a:r>
              <a:rPr lang="en-US" sz="2400" b="0" dirty="0">
                <a:effectLst/>
              </a:rPr>
              <a:t>T</a:t>
            </a:r>
            <a:r>
              <a:rPr lang="en-US" sz="2400" dirty="0"/>
              <a:t>esla, Inc.</a:t>
            </a:r>
            <a:r>
              <a:rPr lang="en-IN" sz="2400" b="0" dirty="0">
                <a:effectLst/>
              </a:rPr>
              <a:t> (Stock)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AMZN – </a:t>
            </a:r>
            <a:r>
              <a:rPr lang="en-US" sz="2400" b="0" dirty="0" err="1">
                <a:effectLst/>
              </a:rPr>
              <a:t>Amazon.com</a:t>
            </a:r>
            <a:r>
              <a:rPr lang="en-US" sz="2400" b="0" dirty="0">
                <a:effectLst/>
              </a:rPr>
              <a:t>, Inc.</a:t>
            </a:r>
            <a:r>
              <a:rPr lang="en-IN" sz="2400" b="0" dirty="0">
                <a:effectLst/>
              </a:rPr>
              <a:t> (Stock)</a:t>
            </a:r>
            <a:endParaRPr lang="en-US" sz="24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MSFT – Microsoft Corporation</a:t>
            </a:r>
            <a:r>
              <a:rPr lang="en-IN" sz="2400" b="0" dirty="0">
                <a:effectLst/>
              </a:rPr>
              <a:t>(Stock)</a:t>
            </a:r>
            <a:endParaRPr lang="en-IN" sz="2400" b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GME – GameStop Corp.</a:t>
            </a:r>
            <a:r>
              <a:rPr lang="en-IN" sz="2400" b="0" dirty="0">
                <a:effectLst/>
              </a:rPr>
              <a:t> (Stock)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GC=F – Gold Dec 23(Precious Metal)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SI=F - Silver Dec 23(Precious Metal)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BTC-</a:t>
            </a:r>
            <a:r>
              <a:rPr lang="en-US" sz="2400" dirty="0"/>
              <a:t>USD – Bitcoin USD(Cryptocurrency)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BFIT – </a:t>
            </a:r>
            <a:r>
              <a:rPr lang="en-IN" sz="2400" i="0" dirty="0">
                <a:solidFill>
                  <a:srgbClr val="232A31"/>
                </a:solidFill>
                <a:effectLst/>
              </a:rPr>
              <a:t>Global X Health &amp; Wellness(ETF)</a:t>
            </a: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INTC – Intel Corporation</a:t>
            </a:r>
            <a:r>
              <a:rPr lang="en-IN" sz="2400" b="0" dirty="0">
                <a:effectLst/>
              </a:rPr>
              <a:t>(Stock)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DIS – The Walt Disney Company</a:t>
            </a:r>
            <a:r>
              <a:rPr lang="en-IN" sz="2400" b="0" dirty="0">
                <a:effectLst/>
              </a:rPr>
              <a:t>(Stock)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PFE – Pfizer Inc.</a:t>
            </a:r>
            <a:r>
              <a:rPr lang="en-IN" sz="2400" b="0" dirty="0">
                <a:effectLst/>
              </a:rPr>
              <a:t> (Stock)</a:t>
            </a:r>
            <a:endParaRPr lang="en-US" sz="2400" b="0" dirty="0">
              <a:effectLst/>
            </a:endParaRPr>
          </a:p>
          <a:p>
            <a:endParaRPr lang="en-US" sz="24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0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9E53C-DA32-0A3E-F4C6-E06A4C7BA5AB}"/>
              </a:ext>
            </a:extLst>
          </p:cNvPr>
          <p:cNvSpPr txBox="1"/>
          <p:nvPr/>
        </p:nvSpPr>
        <p:spPr>
          <a:xfrm>
            <a:off x="892397" y="2910621"/>
            <a:ext cx="665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Data is collected for following assets across different asset classes:</a:t>
            </a:r>
          </a:p>
        </p:txBody>
      </p:sp>
      <p:sp>
        <p:nvSpPr>
          <p:cNvPr id="40" name="AutoShape 2">
            <a:extLst>
              <a:ext uri="{FF2B5EF4-FFF2-40B4-BE49-F238E27FC236}">
                <a16:creationId xmlns:a16="http://schemas.microsoft.com/office/drawing/2014/main" id="{94A5FE09-4967-BBB6-5FC7-22D62CEF9538}"/>
              </a:ext>
            </a:extLst>
          </p:cNvPr>
          <p:cNvSpPr/>
          <p:nvPr/>
        </p:nvSpPr>
        <p:spPr>
          <a:xfrm rot="-5400000" flipV="1">
            <a:off x="7462695" y="5250892"/>
            <a:ext cx="10277948" cy="4763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7D8FAFD1-974C-1DDD-821C-9651882E80EE}"/>
              </a:ext>
            </a:extLst>
          </p:cNvPr>
          <p:cNvGrpSpPr/>
          <p:nvPr/>
        </p:nvGrpSpPr>
        <p:grpSpPr>
          <a:xfrm>
            <a:off x="13373545" y="4665714"/>
            <a:ext cx="3498188" cy="1756882"/>
            <a:chOff x="0" y="-366233"/>
            <a:chExt cx="4664251" cy="2342509"/>
          </a:xfrm>
        </p:grpSpPr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8BE194F5-E24E-2A1D-9407-445E83002F3E}"/>
                </a:ext>
              </a:extLst>
            </p:cNvPr>
            <p:cNvSpPr txBox="1"/>
            <p:nvPr/>
          </p:nvSpPr>
          <p:spPr>
            <a:xfrm>
              <a:off x="0" y="-366233"/>
              <a:ext cx="4664251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Market decline due to covid</a:t>
              </a:r>
            </a:p>
          </p:txBody>
        </p:sp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E656CF46-1DCE-71BC-7606-237237C14E5A}"/>
                </a:ext>
              </a:extLst>
            </p:cNvPr>
            <p:cNvSpPr txBox="1"/>
            <p:nvPr/>
          </p:nvSpPr>
          <p:spPr>
            <a:xfrm>
              <a:off x="0" y="822113"/>
              <a:ext cx="4664251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2020 FEB</a:t>
              </a: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E650DACF-8B52-996D-792B-D8F3F48FF725}"/>
              </a:ext>
            </a:extLst>
          </p:cNvPr>
          <p:cNvGrpSpPr/>
          <p:nvPr/>
        </p:nvGrpSpPr>
        <p:grpSpPr>
          <a:xfrm>
            <a:off x="7074440" y="6461308"/>
            <a:ext cx="4735300" cy="2060528"/>
            <a:chOff x="-1649483" y="0"/>
            <a:chExt cx="6313734" cy="2747369"/>
          </a:xfrm>
        </p:grpSpPr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BC5664A0-BC28-3E50-2BC9-04B2F285199A}"/>
                </a:ext>
              </a:extLst>
            </p:cNvPr>
            <p:cNvSpPr txBox="1"/>
            <p:nvPr/>
          </p:nvSpPr>
          <p:spPr>
            <a:xfrm>
              <a:off x="0" y="0"/>
              <a:ext cx="4664251" cy="1301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GameStop Market Manipulation 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83192A15-AF3C-6412-7231-5FC49B58B0F3}"/>
                </a:ext>
              </a:extLst>
            </p:cNvPr>
            <p:cNvSpPr txBox="1"/>
            <p:nvPr/>
          </p:nvSpPr>
          <p:spPr>
            <a:xfrm>
              <a:off x="-1649483" y="1593207"/>
              <a:ext cx="6308802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2021 JAN</a:t>
              </a:r>
            </a:p>
          </p:txBody>
        </p:sp>
      </p:grpSp>
      <p:grpSp>
        <p:nvGrpSpPr>
          <p:cNvPr id="47" name="Group 10">
            <a:extLst>
              <a:ext uri="{FF2B5EF4-FFF2-40B4-BE49-F238E27FC236}">
                <a16:creationId xmlns:a16="http://schemas.microsoft.com/office/drawing/2014/main" id="{D995C77C-FAB3-B40D-47F1-B9B450FAACFD}"/>
              </a:ext>
            </a:extLst>
          </p:cNvPr>
          <p:cNvGrpSpPr/>
          <p:nvPr/>
        </p:nvGrpSpPr>
        <p:grpSpPr>
          <a:xfrm>
            <a:off x="12846235" y="7622958"/>
            <a:ext cx="4710004" cy="1697007"/>
            <a:chOff x="-807878" y="-21621"/>
            <a:chExt cx="6280007" cy="2262675"/>
          </a:xfrm>
        </p:grpSpPr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C622EB84-0E58-6902-F6B2-0E080CF26820}"/>
                </a:ext>
              </a:extLst>
            </p:cNvPr>
            <p:cNvSpPr txBox="1"/>
            <p:nvPr/>
          </p:nvSpPr>
          <p:spPr>
            <a:xfrm>
              <a:off x="-807878" y="-21621"/>
              <a:ext cx="6280007" cy="1301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Stocks Sell off due to Russia-Ukraine Invasion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2E5F9EDD-C95D-2104-4732-779A58ADFB5E}"/>
                </a:ext>
              </a:extLst>
            </p:cNvPr>
            <p:cNvSpPr txBox="1"/>
            <p:nvPr/>
          </p:nvSpPr>
          <p:spPr>
            <a:xfrm>
              <a:off x="-478647" y="1086892"/>
              <a:ext cx="5950776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2022 Aug-Dec</a:t>
              </a:r>
            </a:p>
          </p:txBody>
        </p:sp>
      </p:grpSp>
      <p:sp>
        <p:nvSpPr>
          <p:cNvPr id="50" name="AutoShape 13">
            <a:extLst>
              <a:ext uri="{FF2B5EF4-FFF2-40B4-BE49-F238E27FC236}">
                <a16:creationId xmlns:a16="http://schemas.microsoft.com/office/drawing/2014/main" id="{F8B63EBA-DA08-975E-7A58-B0B8E9711490}"/>
              </a:ext>
            </a:extLst>
          </p:cNvPr>
          <p:cNvSpPr/>
          <p:nvPr/>
        </p:nvSpPr>
        <p:spPr>
          <a:xfrm>
            <a:off x="12608786" y="4914900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1" name="AutoShape 14">
            <a:extLst>
              <a:ext uri="{FF2B5EF4-FFF2-40B4-BE49-F238E27FC236}">
                <a16:creationId xmlns:a16="http://schemas.microsoft.com/office/drawing/2014/main" id="{248073D3-1560-6888-C88F-B1A3031B1725}"/>
              </a:ext>
            </a:extLst>
          </p:cNvPr>
          <p:cNvSpPr/>
          <p:nvPr/>
        </p:nvSpPr>
        <p:spPr>
          <a:xfrm>
            <a:off x="12096928" y="6675740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2" name="AutoShape 15">
            <a:extLst>
              <a:ext uri="{FF2B5EF4-FFF2-40B4-BE49-F238E27FC236}">
                <a16:creationId xmlns:a16="http://schemas.microsoft.com/office/drawing/2014/main" id="{7851722A-5066-C114-6AEA-8C62710BDF8A}"/>
              </a:ext>
            </a:extLst>
          </p:cNvPr>
          <p:cNvSpPr/>
          <p:nvPr/>
        </p:nvSpPr>
        <p:spPr>
          <a:xfrm>
            <a:off x="12608786" y="7810500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53" name="Group 7">
            <a:extLst>
              <a:ext uri="{FF2B5EF4-FFF2-40B4-BE49-F238E27FC236}">
                <a16:creationId xmlns:a16="http://schemas.microsoft.com/office/drawing/2014/main" id="{1595CAEF-A01F-A6E8-4374-22367149D60A}"/>
              </a:ext>
            </a:extLst>
          </p:cNvPr>
          <p:cNvGrpSpPr/>
          <p:nvPr/>
        </p:nvGrpSpPr>
        <p:grpSpPr>
          <a:xfrm>
            <a:off x="7094493" y="2249329"/>
            <a:ext cx="4735300" cy="2060528"/>
            <a:chOff x="-1649483" y="0"/>
            <a:chExt cx="6313734" cy="2747369"/>
          </a:xfrm>
        </p:grpSpPr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B5CCE7AC-0E4F-1C8D-7158-3DBD278FA7D1}"/>
                </a:ext>
              </a:extLst>
            </p:cNvPr>
            <p:cNvSpPr txBox="1"/>
            <p:nvPr/>
          </p:nvSpPr>
          <p:spPr>
            <a:xfrm>
              <a:off x="0" y="0"/>
              <a:ext cx="4664251" cy="1301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Cryptocurrency Crash</a:t>
              </a: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47A99844-6669-B9BE-B33E-02129266CA8D}"/>
                </a:ext>
              </a:extLst>
            </p:cNvPr>
            <p:cNvSpPr txBox="1"/>
            <p:nvPr/>
          </p:nvSpPr>
          <p:spPr>
            <a:xfrm>
              <a:off x="-1649483" y="1593207"/>
              <a:ext cx="6308802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2017 DEC</a:t>
              </a:r>
            </a:p>
          </p:txBody>
        </p:sp>
      </p:grpSp>
      <p:sp>
        <p:nvSpPr>
          <p:cNvPr id="56" name="AutoShape 14">
            <a:extLst>
              <a:ext uri="{FF2B5EF4-FFF2-40B4-BE49-F238E27FC236}">
                <a16:creationId xmlns:a16="http://schemas.microsoft.com/office/drawing/2014/main" id="{6EDBD2E5-B5D7-AEE1-52C1-C29E8EE5012A}"/>
              </a:ext>
            </a:extLst>
          </p:cNvPr>
          <p:cNvSpPr/>
          <p:nvPr/>
        </p:nvSpPr>
        <p:spPr>
          <a:xfrm>
            <a:off x="12116981" y="2349461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FAD2BE21-672C-4D7F-3333-F054A782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683" y="570913"/>
            <a:ext cx="4870988" cy="35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 flipV="1">
            <a:off x="7462695" y="5250892"/>
            <a:ext cx="10277948" cy="4763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350187" y="3844512"/>
            <a:ext cx="3498188" cy="1756882"/>
            <a:chOff x="0" y="-366233"/>
            <a:chExt cx="4664251" cy="2342509"/>
          </a:xfrm>
        </p:grpSpPr>
        <p:sp>
          <p:nvSpPr>
            <p:cNvPr id="5" name="TextBox 5"/>
            <p:cNvSpPr txBox="1"/>
            <p:nvPr/>
          </p:nvSpPr>
          <p:spPr>
            <a:xfrm>
              <a:off x="0" y="-366233"/>
              <a:ext cx="4664251" cy="1301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Market decline due to covid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22113"/>
              <a:ext cx="4664251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2020 FEB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08616" y="6461308"/>
            <a:ext cx="4731601" cy="1733314"/>
            <a:chOff x="-1470582" y="0"/>
            <a:chExt cx="6308802" cy="231108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664251" cy="1301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GameStop Market Manipulation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470582" y="1156922"/>
              <a:ext cx="6308802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2021 JAN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34314" y="8412877"/>
            <a:ext cx="4710004" cy="1697007"/>
            <a:chOff x="-807878" y="-21621"/>
            <a:chExt cx="6280007" cy="2262675"/>
          </a:xfrm>
        </p:grpSpPr>
        <p:sp>
          <p:nvSpPr>
            <p:cNvPr id="11" name="TextBox 11"/>
            <p:cNvSpPr txBox="1"/>
            <p:nvPr/>
          </p:nvSpPr>
          <p:spPr>
            <a:xfrm>
              <a:off x="-807878" y="-21621"/>
              <a:ext cx="6280007" cy="1301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Stocks Sell off due to Russia-Ukraine Invasion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478647" y="1086892"/>
              <a:ext cx="5950776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2022 Aug-Dec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2585428" y="4093698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>
            <a:off x="12096928" y="6675740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596865" y="8600419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7" name="Group 17"/>
          <p:cNvGrpSpPr/>
          <p:nvPr/>
        </p:nvGrpSpPr>
        <p:grpSpPr>
          <a:xfrm>
            <a:off x="1000626" y="500570"/>
            <a:ext cx="7314609" cy="3256703"/>
            <a:chOff x="-37432" y="-2691840"/>
            <a:chExt cx="9752813" cy="434227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691840"/>
              <a:ext cx="9715381" cy="30598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5400" spc="-84" dirty="0">
                  <a:solidFill>
                    <a:srgbClr val="3884FD"/>
                  </a:solidFill>
                  <a:latin typeface="Nunito Bold"/>
                </a:rPr>
                <a:t>Data Collection &amp; Market Conditions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37432" y="909203"/>
              <a:ext cx="7419913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 dirty="0">
                <a:solidFill>
                  <a:srgbClr val="243762"/>
                </a:solidFill>
                <a:latin typeface="Nunito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093011-212A-294F-DBFA-907403FC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1" y="2989977"/>
            <a:ext cx="72517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0466A358-25B6-22BF-43E4-F91173A2A349}"/>
              </a:ext>
            </a:extLst>
          </p:cNvPr>
          <p:cNvGrpSpPr/>
          <p:nvPr/>
        </p:nvGrpSpPr>
        <p:grpSpPr>
          <a:xfrm>
            <a:off x="7074440" y="761615"/>
            <a:ext cx="4735300" cy="2060528"/>
            <a:chOff x="-1649483" y="0"/>
            <a:chExt cx="6313734" cy="2747369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AB64D791-EDD3-9738-CF64-83106743AF6F}"/>
                </a:ext>
              </a:extLst>
            </p:cNvPr>
            <p:cNvSpPr txBox="1"/>
            <p:nvPr/>
          </p:nvSpPr>
          <p:spPr>
            <a:xfrm>
              <a:off x="0" y="0"/>
              <a:ext cx="4664251" cy="1301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9"/>
                </a:lnSpc>
              </a:pPr>
              <a:r>
                <a:rPr lang="en-US" sz="3199" dirty="0">
                  <a:solidFill>
                    <a:srgbClr val="243762"/>
                  </a:solidFill>
                  <a:latin typeface="Nunito Sans Bold"/>
                </a:rPr>
                <a:t>Cryptocurrency Crash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523B6E46-FADB-007B-3479-697FDA2E8BA1}"/>
                </a:ext>
              </a:extLst>
            </p:cNvPr>
            <p:cNvSpPr txBox="1"/>
            <p:nvPr/>
          </p:nvSpPr>
          <p:spPr>
            <a:xfrm>
              <a:off x="-1649483" y="1593207"/>
              <a:ext cx="6308802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3884FD"/>
                  </a:solidFill>
                  <a:latin typeface="Nunito Sans Bold"/>
                </a:rPr>
                <a:t>2017 DEC</a:t>
              </a:r>
            </a:p>
          </p:txBody>
        </p:sp>
      </p:grpSp>
      <p:sp>
        <p:nvSpPr>
          <p:cNvPr id="23" name="AutoShape 14">
            <a:extLst>
              <a:ext uri="{FF2B5EF4-FFF2-40B4-BE49-F238E27FC236}">
                <a16:creationId xmlns:a16="http://schemas.microsoft.com/office/drawing/2014/main" id="{E8348157-91EB-BEB7-88E1-5FD529218B78}"/>
              </a:ext>
            </a:extLst>
          </p:cNvPr>
          <p:cNvSpPr/>
          <p:nvPr/>
        </p:nvSpPr>
        <p:spPr>
          <a:xfrm>
            <a:off x="12096928" y="861747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oval" w="lg" len="lg"/>
            <a:tailEnd type="none" w="sm" len="sm"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00E9EB-3371-6406-8021-032898AC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158" y="595339"/>
            <a:ext cx="4870988" cy="296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61B097-98D0-7361-B07F-949BE2B1B89C}"/>
              </a:ext>
            </a:extLst>
          </p:cNvPr>
          <p:cNvSpPr txBox="1"/>
          <p:nvPr/>
        </p:nvSpPr>
        <p:spPr>
          <a:xfrm>
            <a:off x="15305028" y="315904"/>
            <a:ext cx="102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BTC-USD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06A7A7FE-E999-67C6-EFF0-64AA3E325357}"/>
              </a:ext>
            </a:extLst>
          </p:cNvPr>
          <p:cNvSpPr/>
          <p:nvPr/>
        </p:nvSpPr>
        <p:spPr>
          <a:xfrm>
            <a:off x="4343400" y="5372100"/>
            <a:ext cx="609600" cy="2065053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647006-47FF-1FAA-A5C2-B6A137A27837}"/>
              </a:ext>
            </a:extLst>
          </p:cNvPr>
          <p:cNvCxnSpPr>
            <a:cxnSpLocks/>
          </p:cNvCxnSpPr>
          <p:nvPr/>
        </p:nvCxnSpPr>
        <p:spPr>
          <a:xfrm>
            <a:off x="4705833" y="5409906"/>
            <a:ext cx="8352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rame 30">
            <a:extLst>
              <a:ext uri="{FF2B5EF4-FFF2-40B4-BE49-F238E27FC236}">
                <a16:creationId xmlns:a16="http://schemas.microsoft.com/office/drawing/2014/main" id="{EEF8FBBC-8F2C-30AA-A509-6C34EF0827C5}"/>
              </a:ext>
            </a:extLst>
          </p:cNvPr>
          <p:cNvSpPr/>
          <p:nvPr/>
        </p:nvSpPr>
        <p:spPr>
          <a:xfrm>
            <a:off x="5667301" y="3565076"/>
            <a:ext cx="1336271" cy="4011079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999D8B-4102-5C23-D620-18D4BD65A09B}"/>
              </a:ext>
            </a:extLst>
          </p:cNvPr>
          <p:cNvCxnSpPr>
            <a:cxnSpLocks/>
          </p:cNvCxnSpPr>
          <p:nvPr/>
        </p:nvCxnSpPr>
        <p:spPr>
          <a:xfrm>
            <a:off x="6314016" y="9633413"/>
            <a:ext cx="6520298" cy="722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205352-0174-1B4C-FE13-F2C588BD7742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335437" y="7576155"/>
            <a:ext cx="0" cy="20572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2144BE-CFEC-BE43-3086-6CC37B1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545" y="5938529"/>
            <a:ext cx="4866224" cy="238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2D12677-48FE-957A-3494-D89D6CBC1666}"/>
              </a:ext>
            </a:extLst>
          </p:cNvPr>
          <p:cNvSpPr txBox="1"/>
          <p:nvPr/>
        </p:nvSpPr>
        <p:spPr>
          <a:xfrm>
            <a:off x="16926622" y="609869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GME</a:t>
            </a:r>
          </a:p>
        </p:txBody>
      </p:sp>
    </p:spTree>
    <p:extLst>
      <p:ext uri="{BB962C8B-B14F-4D97-AF65-F5344CB8AC3E}">
        <p14:creationId xmlns:p14="http://schemas.microsoft.com/office/powerpoint/2010/main" val="145637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697296" y="249067"/>
            <a:ext cx="9325395" cy="3508206"/>
            <a:chOff x="-441872" y="-3027177"/>
            <a:chExt cx="12433861" cy="4677608"/>
          </a:xfrm>
        </p:grpSpPr>
        <p:sp>
          <p:nvSpPr>
            <p:cNvPr id="18" name="TextBox 18"/>
            <p:cNvSpPr txBox="1"/>
            <p:nvPr/>
          </p:nvSpPr>
          <p:spPr>
            <a:xfrm>
              <a:off x="-441872" y="-3027177"/>
              <a:ext cx="12433861" cy="12413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400" u="sng" spc="-84" dirty="0">
                  <a:solidFill>
                    <a:srgbClr val="3884FD"/>
                  </a:solidFill>
                  <a:latin typeface="Nunito Bold"/>
                </a:rPr>
                <a:t>Data Collection &amp; Market Conditions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37432" y="909203"/>
              <a:ext cx="7419913" cy="7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 lang="en-US" sz="3200" dirty="0">
                <a:solidFill>
                  <a:srgbClr val="243762"/>
                </a:solidFill>
                <a:latin typeface="Nunito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9EF647CD-DE5E-0FD4-E035-DDABE293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01" y="400050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019175A-F7F0-5657-A69A-05FDE726B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9677" y="3973585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5783DEA-A091-BF75-E5C2-D5E8B1961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37" y="4023518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F75749A-74C1-6323-0B55-EE0B4C9EC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9162"/>
              </p:ext>
            </p:extLst>
          </p:nvPr>
        </p:nvGraphicFramePr>
        <p:xfrm>
          <a:off x="644473" y="2490860"/>
          <a:ext cx="3261398" cy="6767436"/>
        </p:xfrm>
        <a:graphic>
          <a:graphicData uri="http://schemas.openxmlformats.org/drawingml/2006/table">
            <a:tbl>
              <a:tblPr/>
              <a:tblGrid>
                <a:gridCol w="1630699">
                  <a:extLst>
                    <a:ext uri="{9D8B030D-6E8A-4147-A177-3AD203B41FA5}">
                      <a16:colId xmlns:a16="http://schemas.microsoft.com/office/drawing/2014/main" val="1057863077"/>
                    </a:ext>
                  </a:extLst>
                </a:gridCol>
                <a:gridCol w="1630699">
                  <a:extLst>
                    <a:ext uri="{9D8B030D-6E8A-4147-A177-3AD203B41FA5}">
                      <a16:colId xmlns:a16="http://schemas.microsoft.com/office/drawing/2014/main" val="1034023223"/>
                    </a:ext>
                  </a:extLst>
                </a:gridCol>
              </a:tblGrid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AAPL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31.481494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270456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AMZN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 dirty="0">
                          <a:effectLst/>
                        </a:rPr>
                        <a:t>23.805408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599044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BFIT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6.636170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549265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BTC-USD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84.198362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10081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DIS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1.175299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002295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GC=F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7.125761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13881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GME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71.831950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499124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GOOGL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20.892733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513458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INTC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9.216384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438940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MSFT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29.811518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706605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PFE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2.463306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91639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 dirty="0">
                          <a:effectLst/>
                        </a:rPr>
                        <a:t>SI=F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>
                          <a:effectLst/>
                        </a:rPr>
                        <a:t>8.214067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202562"/>
                  </a:ext>
                </a:extLst>
              </a:tr>
              <a:tr h="520572">
                <a:tc>
                  <a:txBody>
                    <a:bodyPr/>
                    <a:lstStyle/>
                    <a:p>
                      <a:pPr fontAlgn="ctr"/>
                      <a:r>
                        <a:rPr lang="en-IN" sz="1700" b="1">
                          <a:effectLst/>
                        </a:rPr>
                        <a:t>TSLA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 dirty="0">
                          <a:effectLst/>
                        </a:rPr>
                        <a:t>54.354262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461837"/>
                  </a:ext>
                </a:extLst>
              </a:tr>
            </a:tbl>
          </a:graphicData>
        </a:graphic>
      </p:graphicFrame>
      <p:sp>
        <p:nvSpPr>
          <p:cNvPr id="29" name="Rectangle 4">
            <a:extLst>
              <a:ext uri="{FF2B5EF4-FFF2-40B4-BE49-F238E27FC236}">
                <a16:creationId xmlns:a16="http://schemas.microsoft.com/office/drawing/2014/main" id="{B2196FAE-FE87-8A14-55EB-5E7636E86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1" y="3946671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61F6D4-49BE-E5C5-A857-579A98472631}"/>
              </a:ext>
            </a:extLst>
          </p:cNvPr>
          <p:cNvSpPr txBox="1"/>
          <p:nvPr/>
        </p:nvSpPr>
        <p:spPr>
          <a:xfrm>
            <a:off x="1100106" y="1714500"/>
            <a:ext cx="235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Mean Returns %</a:t>
            </a:r>
          </a:p>
        </p:txBody>
      </p:sp>
      <p:graphicFrame>
        <p:nvGraphicFramePr>
          <p:cNvPr id="36" name="Table 10">
            <a:extLst>
              <a:ext uri="{FF2B5EF4-FFF2-40B4-BE49-F238E27FC236}">
                <a16:creationId xmlns:a16="http://schemas.microsoft.com/office/drawing/2014/main" id="{2F820D20-51A8-6DBB-04FF-B08691F6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66513"/>
              </p:ext>
            </p:extLst>
          </p:nvPr>
        </p:nvGraphicFramePr>
        <p:xfrm>
          <a:off x="4521963" y="2176165"/>
          <a:ext cx="6019800" cy="8994696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32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b="0" dirty="0">
                          <a:solidFill>
                            <a:srgbClr val="243762"/>
                          </a:solidFill>
                          <a:latin typeface="+mn-lt"/>
                        </a:rPr>
                        <a:t>Even Though BTC-USD, GME and Tesla give very high returns they also have a high volatility and drawdown.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b="0" dirty="0">
                        <a:solidFill>
                          <a:srgbClr val="243762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57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43762"/>
                          </a:solidFill>
                          <a:latin typeface="+mn-lt"/>
                        </a:rPr>
                        <a:t>Stocks with drawdown more than 50% are not preferred to invest in. To recover from a 50% drawdown, we would require a 100% gain.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95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2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>
                          <a:latin typeface="+mn-lt"/>
                        </a:rPr>
                        <a:t>High numbers of GME stock is due to the market manipulation by short selling of stock.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2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5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/>
                        <a:t>Even Though returns of precious metals are low but they come at very less risk. </a:t>
                      </a:r>
                    </a:p>
                    <a:p>
                      <a:pPr marL="342900" indent="-342900" algn="l">
                        <a:lnSpc>
                          <a:spcPts val="35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dirty="0"/>
                    </a:p>
                    <a:p>
                      <a:pPr marL="342900" indent="-342900" algn="l">
                        <a:lnSpc>
                          <a:spcPts val="35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00" dirty="0"/>
                        <a:t>Because of lack of regulation in cryptocurrency even though the mean returns are large we would not be investing in it. 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96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35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952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447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524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5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24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105" name="Picture 9">
            <a:extLst>
              <a:ext uri="{FF2B5EF4-FFF2-40B4-BE49-F238E27FC236}">
                <a16:creationId xmlns:a16="http://schemas.microsoft.com/office/drawing/2014/main" id="{08DDAFDC-1773-7C91-1B8D-A1D4A14C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92" y="5054610"/>
            <a:ext cx="6364996" cy="44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989BAB0D-2F29-B64D-74C8-E43B9727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349" y="645113"/>
            <a:ext cx="6139846" cy="438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9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887050" y="2324100"/>
            <a:ext cx="7924800" cy="7184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Model </a:t>
            </a:r>
          </a:p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Overview &amp; </a:t>
            </a:r>
          </a:p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Optimization</a:t>
            </a:r>
          </a:p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FFFFFF"/>
                </a:solidFill>
                <a:latin typeface="Nunito Bold"/>
              </a:rPr>
              <a:t>Using Mean-Variance</a:t>
            </a:r>
          </a:p>
          <a:p>
            <a:pPr>
              <a:lnSpc>
                <a:spcPts val="9349"/>
              </a:lnSpc>
            </a:pPr>
            <a:endParaRPr lang="en-US" sz="8499" spc="-84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12754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6550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6475" y="753825"/>
            <a:ext cx="13903876" cy="12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3884FD"/>
                </a:solidFill>
                <a:latin typeface="Nunito Bold"/>
              </a:rPr>
              <a:t>Overview of the Model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538682C-A0F2-F126-BA7F-DB535EDF8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475285"/>
            <a:ext cx="684882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7CAD0-FB62-87A2-5DDB-75445210DC34}"/>
              </a:ext>
            </a:extLst>
          </p:cNvPr>
          <p:cNvSpPr txBox="1"/>
          <p:nvPr/>
        </p:nvSpPr>
        <p:spPr>
          <a:xfrm>
            <a:off x="643732" y="2627712"/>
            <a:ext cx="407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No. Of Simulations : 30000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C15EA-68D5-30A5-FC74-1D3D9EE579A6}"/>
                  </a:ext>
                </a:extLst>
              </p:cNvPr>
              <p:cNvSpPr txBox="1"/>
              <p:nvPr/>
            </p:nvSpPr>
            <p:spPr>
              <a:xfrm>
                <a:off x="629358" y="3336341"/>
                <a:ext cx="6465044" cy="305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Steps: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Randomly assign weights to all the assets.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random function of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Normalize them so that their sum equals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Calculate returns from these weights.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Calculate volatility.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2 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𝑤𝑖𝑤𝑗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C15EA-68D5-30A5-FC74-1D3D9EE5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8" y="3336341"/>
                <a:ext cx="6465044" cy="3059877"/>
              </a:xfrm>
              <a:prstGeom prst="rect">
                <a:avLst/>
              </a:prstGeom>
              <a:blipFill>
                <a:blip r:embed="rId3"/>
                <a:stretch>
                  <a:fillRect l="-1373" t="-1653" b="-2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77591A1-682B-EB84-89BD-1030F7DBC18C}"/>
              </a:ext>
            </a:extLst>
          </p:cNvPr>
          <p:cNvSpPr txBox="1"/>
          <p:nvPr/>
        </p:nvSpPr>
        <p:spPr>
          <a:xfrm>
            <a:off x="629358" y="6581627"/>
            <a:ext cx="552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 Sharpe ratio.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(Return-Risk free Return)/Volatility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Risk Free Return=4.86% (10 Year US Treasury Bonds return)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19156-BA03-A671-59F6-A61BBC62B9CC}"/>
              </a:ext>
            </a:extLst>
          </p:cNvPr>
          <p:cNvSpPr txBox="1"/>
          <p:nvPr/>
        </p:nvSpPr>
        <p:spPr>
          <a:xfrm>
            <a:off x="762000" y="209550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Sharpe ratio is a metric used that describes a relationship between returns and volatility that how much risk we should take for a a particular return value.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Sharpe ratio around 1 is decent and above 1 is generally good.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F33224-A80A-6625-6D7F-0E5EBE1E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99" y="3543300"/>
            <a:ext cx="684882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24A142C-F356-70C6-483B-53BE8E3CD2AC}"/>
              </a:ext>
            </a:extLst>
          </p:cNvPr>
          <p:cNvSpPr txBox="1"/>
          <p:nvPr/>
        </p:nvSpPr>
        <p:spPr>
          <a:xfrm>
            <a:off x="636475" y="753825"/>
            <a:ext cx="13903876" cy="122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 dirty="0">
                <a:solidFill>
                  <a:srgbClr val="3884FD"/>
                </a:solidFill>
                <a:latin typeface="Nunito Bold"/>
              </a:rPr>
              <a:t>Overview of the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C9E472-95DB-0D40-6AA1-BF12F3C856B7}"/>
                  </a:ext>
                </a:extLst>
              </p14:cNvPr>
              <p14:cNvContentPartPr/>
              <p14:nvPr/>
            </p14:nvContentPartPr>
            <p14:xfrm>
              <a:off x="11266737" y="3546572"/>
              <a:ext cx="311400" cy="1135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C9E472-95DB-0D40-6AA1-BF12F3C85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9097" y="3528572"/>
                <a:ext cx="347040" cy="11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D69F4D-2C5D-2C21-6632-670CA4AC6157}"/>
                  </a:ext>
                </a:extLst>
              </p14:cNvPr>
              <p14:cNvContentPartPr/>
              <p14:nvPr/>
            </p14:nvContentPartPr>
            <p14:xfrm>
              <a:off x="11741577" y="3592652"/>
              <a:ext cx="39240" cy="20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D69F4D-2C5D-2C21-6632-670CA4AC61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3577" y="3575012"/>
                <a:ext cx="7488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A55A60B-B3FA-8D40-8DDF-8649D0117B5E}"/>
              </a:ext>
            </a:extLst>
          </p:cNvPr>
          <p:cNvGrpSpPr/>
          <p:nvPr/>
        </p:nvGrpSpPr>
        <p:grpSpPr>
          <a:xfrm>
            <a:off x="11657697" y="3179012"/>
            <a:ext cx="1067760" cy="670680"/>
            <a:chOff x="11657697" y="3179012"/>
            <a:chExt cx="106776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B30768-C888-3E8E-EEC8-DE24138E0854}"/>
                    </a:ext>
                  </a:extLst>
                </p14:cNvPr>
                <p14:cNvContentPartPr/>
                <p14:nvPr/>
              </p14:nvContentPartPr>
              <p14:xfrm>
                <a:off x="11657697" y="3537212"/>
                <a:ext cx="194400" cy="312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B30768-C888-3E8E-EEC8-DE24138E08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39697" y="3519572"/>
                  <a:ext cx="230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330F66-1B44-F171-E036-BC3D412D1006}"/>
                    </a:ext>
                  </a:extLst>
                </p14:cNvPr>
                <p14:cNvContentPartPr/>
                <p14:nvPr/>
              </p14:nvContentPartPr>
              <p14:xfrm>
                <a:off x="11907537" y="3595172"/>
                <a:ext cx="133560" cy="14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330F66-1B44-F171-E036-BC3D412D1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89897" y="3577172"/>
                  <a:ext cx="169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6C136D-9D97-5062-9E21-6E521F6BAD38}"/>
                    </a:ext>
                  </a:extLst>
                </p14:cNvPr>
                <p14:cNvContentPartPr/>
                <p14:nvPr/>
              </p14:nvContentPartPr>
              <p14:xfrm>
                <a:off x="12074217" y="3573572"/>
                <a:ext cx="110880" cy="12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6C136D-9D97-5062-9E21-6E521F6BAD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56217" y="3555932"/>
                  <a:ext cx="146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018FE-36EF-CBBD-D37E-8BE4CA54D303}"/>
                    </a:ext>
                  </a:extLst>
                </p14:cNvPr>
                <p14:cNvContentPartPr/>
                <p14:nvPr/>
              </p14:nvContentPartPr>
              <p14:xfrm>
                <a:off x="12233337" y="3505892"/>
                <a:ext cx="16776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018FE-36EF-CBBD-D37E-8BE4CA54D3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215697" y="3488252"/>
                  <a:ext cx="203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B93EE4-E39D-0C29-4679-68DC5053DCAE}"/>
                    </a:ext>
                  </a:extLst>
                </p14:cNvPr>
                <p14:cNvContentPartPr/>
                <p14:nvPr/>
              </p14:nvContentPartPr>
              <p14:xfrm>
                <a:off x="12353937" y="3424172"/>
                <a:ext cx="357480" cy="164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B93EE4-E39D-0C29-4679-68DC5053DC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36297" y="3406532"/>
                  <a:ext cx="393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3C5B76-6E71-E8E6-F990-A0E9BEFAFAD3}"/>
                    </a:ext>
                  </a:extLst>
                </p14:cNvPr>
                <p14:cNvContentPartPr/>
                <p14:nvPr/>
              </p14:nvContentPartPr>
              <p14:xfrm>
                <a:off x="12641577" y="3252452"/>
                <a:ext cx="36360" cy="16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3C5B76-6E71-E8E6-F990-A0E9BEFAFA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23577" y="3234812"/>
                  <a:ext cx="72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7841D1-7250-020E-7636-053516DA0B78}"/>
                    </a:ext>
                  </a:extLst>
                </p14:cNvPr>
                <p14:cNvContentPartPr/>
                <p14:nvPr/>
              </p14:nvContentPartPr>
              <p14:xfrm>
                <a:off x="12569217" y="3228692"/>
                <a:ext cx="156240" cy="10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7841D1-7250-020E-7636-053516DA0B7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551577" y="3210692"/>
                  <a:ext cx="191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4F6E81-05BB-622D-41AD-F55FBCB6C6B6}"/>
                    </a:ext>
                  </a:extLst>
                </p14:cNvPr>
                <p14:cNvContentPartPr/>
                <p14:nvPr/>
              </p14:nvContentPartPr>
              <p14:xfrm>
                <a:off x="12632577" y="3179012"/>
                <a:ext cx="360" cy="65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4F6E81-05BB-622D-41AD-F55FBCB6C6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614577" y="3161012"/>
                  <a:ext cx="360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AA8592-2B88-50B2-2B82-2EDE33E58669}"/>
              </a:ext>
            </a:extLst>
          </p:cNvPr>
          <p:cNvGrpSpPr/>
          <p:nvPr/>
        </p:nvGrpSpPr>
        <p:grpSpPr>
          <a:xfrm>
            <a:off x="11819337" y="4013132"/>
            <a:ext cx="357480" cy="293760"/>
            <a:chOff x="11819337" y="4013132"/>
            <a:chExt cx="35748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39DE3-909D-2DC4-84EB-66C7ADE7D8A9}"/>
                    </a:ext>
                  </a:extLst>
                </p14:cNvPr>
                <p14:cNvContentPartPr/>
                <p14:nvPr/>
              </p14:nvContentPartPr>
              <p14:xfrm>
                <a:off x="11819337" y="4059572"/>
                <a:ext cx="177840" cy="247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39DE3-909D-2DC4-84EB-66C7ADE7D8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801697" y="4041572"/>
                  <a:ext cx="213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7B2DF6-EFE1-4125-7CD8-71FD2DDEE84F}"/>
                    </a:ext>
                  </a:extLst>
                </p14:cNvPr>
                <p14:cNvContentPartPr/>
                <p14:nvPr/>
              </p14:nvContentPartPr>
              <p14:xfrm>
                <a:off x="12032457" y="4013132"/>
                <a:ext cx="23040" cy="206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7B2DF6-EFE1-4125-7CD8-71FD2DDEE8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014457" y="3995492"/>
                  <a:ext cx="58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B29BF5-26EB-44F8-D534-04D60E406F8E}"/>
                    </a:ext>
                  </a:extLst>
                </p14:cNvPr>
                <p14:cNvContentPartPr/>
                <p14:nvPr/>
              </p14:nvContentPartPr>
              <p14:xfrm>
                <a:off x="12050817" y="4084052"/>
                <a:ext cx="126000" cy="142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B29BF5-26EB-44F8-D534-04D60E406F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033177" y="4066052"/>
                  <a:ext cx="1616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87C62-9A2F-430C-B701-CC6BACB8080D}"/>
              </a:ext>
            </a:extLst>
          </p:cNvPr>
          <p:cNvGrpSpPr/>
          <p:nvPr/>
        </p:nvGrpSpPr>
        <p:grpSpPr>
          <a:xfrm>
            <a:off x="12237297" y="3844652"/>
            <a:ext cx="779040" cy="399600"/>
            <a:chOff x="12237297" y="3844652"/>
            <a:chExt cx="77904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626832-2C07-1E72-AE0F-0E8C6C012585}"/>
                    </a:ext>
                  </a:extLst>
                </p14:cNvPr>
                <p14:cNvContentPartPr/>
                <p14:nvPr/>
              </p14:nvContentPartPr>
              <p14:xfrm>
                <a:off x="12237297" y="4062812"/>
                <a:ext cx="186120" cy="129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626832-2C07-1E72-AE0F-0E8C6C0125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219657" y="4044812"/>
                  <a:ext cx="221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6AA1AD-B56D-0188-0AA9-B21F3135453A}"/>
                    </a:ext>
                  </a:extLst>
                </p14:cNvPr>
                <p14:cNvContentPartPr/>
                <p14:nvPr/>
              </p14:nvContentPartPr>
              <p14:xfrm>
                <a:off x="12373017" y="4137692"/>
                <a:ext cx="23040" cy="2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6AA1AD-B56D-0188-0AA9-B21F313545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355017" y="4120052"/>
                  <a:ext cx="58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6CE2CA-7339-4E30-8EAA-BD9FAF1C2D11}"/>
                    </a:ext>
                  </a:extLst>
                </p14:cNvPr>
                <p14:cNvContentPartPr/>
                <p14:nvPr/>
              </p14:nvContentPartPr>
              <p14:xfrm>
                <a:off x="12255657" y="4063892"/>
                <a:ext cx="2340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6CE2CA-7339-4E30-8EAA-BD9FAF1C2D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37657" y="4045892"/>
                  <a:ext cx="5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3362CA-0C3B-13B4-D02B-9E362F5FE32B}"/>
                    </a:ext>
                  </a:extLst>
                </p14:cNvPr>
                <p14:cNvContentPartPr/>
                <p14:nvPr/>
              </p14:nvContentPartPr>
              <p14:xfrm>
                <a:off x="12499737" y="4015292"/>
                <a:ext cx="30960" cy="84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3362CA-0C3B-13B4-D02B-9E362F5FE3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81737" y="3997652"/>
                  <a:ext cx="66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EC3D11-3C40-5983-5B01-4CF9668E0C7F}"/>
                    </a:ext>
                  </a:extLst>
                </p14:cNvPr>
                <p14:cNvContentPartPr/>
                <p14:nvPr/>
              </p14:nvContentPartPr>
              <p14:xfrm>
                <a:off x="12468417" y="3953732"/>
                <a:ext cx="186840" cy="135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EC3D11-3C40-5983-5B01-4CF9668E0C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417" y="3936092"/>
                  <a:ext cx="222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B5A154-9AA8-A945-C79B-1A74D8060958}"/>
                    </a:ext>
                  </a:extLst>
                </p14:cNvPr>
                <p14:cNvContentPartPr/>
                <p14:nvPr/>
              </p14:nvContentPartPr>
              <p14:xfrm>
                <a:off x="12673617" y="3844652"/>
                <a:ext cx="64800" cy="399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B5A154-9AA8-A945-C79B-1A74D80609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55977" y="3826652"/>
                  <a:ext cx="100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E35154-B4E8-F4BE-75A2-C8BA7BC335AF}"/>
                    </a:ext>
                  </a:extLst>
                </p14:cNvPr>
                <p14:cNvContentPartPr/>
                <p14:nvPr/>
              </p14:nvContentPartPr>
              <p14:xfrm>
                <a:off x="12697737" y="3948692"/>
                <a:ext cx="122040" cy="13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E35154-B4E8-F4BE-75A2-C8BA7BC335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679737" y="3931052"/>
                  <a:ext cx="157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F04316-8BD8-22B0-44A8-01C5B0E0E9D7}"/>
                    </a:ext>
                  </a:extLst>
                </p14:cNvPr>
                <p14:cNvContentPartPr/>
                <p14:nvPr/>
              </p14:nvContentPartPr>
              <p14:xfrm>
                <a:off x="12860097" y="3846452"/>
                <a:ext cx="156240" cy="133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F04316-8BD8-22B0-44A8-01C5B0E0E9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842097" y="3828452"/>
                  <a:ext cx="19188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678D1CD-562B-ECA8-C338-BC839F739012}"/>
                  </a:ext>
                </a:extLst>
              </p14:cNvPr>
              <p14:cNvContentPartPr/>
              <p14:nvPr/>
            </p14:nvContentPartPr>
            <p14:xfrm>
              <a:off x="11987817" y="4662932"/>
              <a:ext cx="36360" cy="212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678D1CD-562B-ECA8-C338-BC839F7390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969817" y="4645292"/>
                <a:ext cx="7200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F86939B-426B-6BEA-42B5-C9790BA4812E}"/>
              </a:ext>
            </a:extLst>
          </p:cNvPr>
          <p:cNvGrpSpPr/>
          <p:nvPr/>
        </p:nvGrpSpPr>
        <p:grpSpPr>
          <a:xfrm>
            <a:off x="11907897" y="4407692"/>
            <a:ext cx="855000" cy="427680"/>
            <a:chOff x="11907897" y="4407692"/>
            <a:chExt cx="8550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B76971-A3EB-C5BC-0A9F-BEA712C5C434}"/>
                    </a:ext>
                  </a:extLst>
                </p14:cNvPr>
                <p14:cNvContentPartPr/>
                <p14:nvPr/>
              </p14:nvContentPartPr>
              <p14:xfrm>
                <a:off x="11907897" y="4578332"/>
                <a:ext cx="313200" cy="257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B76971-A3EB-C5BC-0A9F-BEA712C5C4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889897" y="4560332"/>
                  <a:ext cx="348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37A88E-FEBE-DF41-948E-13AF9AE154DF}"/>
                    </a:ext>
                  </a:extLst>
                </p14:cNvPr>
                <p14:cNvContentPartPr/>
                <p14:nvPr/>
              </p14:nvContentPartPr>
              <p14:xfrm>
                <a:off x="12177537" y="4655372"/>
                <a:ext cx="205200" cy="143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37A88E-FEBE-DF41-948E-13AF9AE154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159897" y="4637372"/>
                  <a:ext cx="240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4DBC47-B976-6218-393D-5738ACB018F1}"/>
                    </a:ext>
                  </a:extLst>
                </p14:cNvPr>
                <p14:cNvContentPartPr/>
                <p14:nvPr/>
              </p14:nvContentPartPr>
              <p14:xfrm>
                <a:off x="12332337" y="4455212"/>
                <a:ext cx="77760" cy="317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4DBC47-B976-6218-393D-5738ACB018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14337" y="4437572"/>
                  <a:ext cx="1134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A9E097-36B1-0E08-48C0-0D37DC50547B}"/>
                    </a:ext>
                  </a:extLst>
                </p14:cNvPr>
                <p14:cNvContentPartPr/>
                <p14:nvPr/>
              </p14:nvContentPartPr>
              <p14:xfrm>
                <a:off x="12305697" y="4543412"/>
                <a:ext cx="114480" cy="3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A9E097-36B1-0E08-48C0-0D37DC5054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288057" y="4525412"/>
                  <a:ext cx="150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7DA719-A3BC-C45D-9431-DAB40E8C7067}"/>
                    </a:ext>
                  </a:extLst>
                </p14:cNvPr>
                <p14:cNvContentPartPr/>
                <p14:nvPr/>
              </p14:nvContentPartPr>
              <p14:xfrm>
                <a:off x="12465537" y="4512452"/>
                <a:ext cx="46800" cy="225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7DA719-A3BC-C45D-9431-DAB40E8C70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447897" y="4494452"/>
                  <a:ext cx="82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6FD99B-E2B2-F9C9-71AD-2241BDF9CD60}"/>
                    </a:ext>
                  </a:extLst>
                </p14:cNvPr>
                <p14:cNvContentPartPr/>
                <p14:nvPr/>
              </p14:nvContentPartPr>
              <p14:xfrm>
                <a:off x="12461217" y="4407692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6FD99B-E2B2-F9C9-71AD-2241BDF9CD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443217" y="43896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0EEFF3-5433-23D1-26D6-83BCBA6C7EBA}"/>
                    </a:ext>
                  </a:extLst>
                </p14:cNvPr>
                <p14:cNvContentPartPr/>
                <p14:nvPr/>
              </p14:nvContentPartPr>
              <p14:xfrm>
                <a:off x="12614217" y="4493732"/>
                <a:ext cx="148680" cy="174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0EEFF3-5433-23D1-26D6-83BCBA6C7E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596217" y="4475732"/>
                  <a:ext cx="1843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166ABD-D92C-1FF6-D559-4C6649BC48DD}"/>
              </a:ext>
            </a:extLst>
          </p:cNvPr>
          <p:cNvGrpSpPr/>
          <p:nvPr/>
        </p:nvGrpSpPr>
        <p:grpSpPr>
          <a:xfrm>
            <a:off x="8610600" y="3605972"/>
            <a:ext cx="244080" cy="638280"/>
            <a:chOff x="9197097" y="3319412"/>
            <a:chExt cx="24408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54DC081-3D94-4621-166F-2667421D6927}"/>
                    </a:ext>
                  </a:extLst>
                </p14:cNvPr>
                <p14:cNvContentPartPr/>
                <p14:nvPr/>
              </p14:nvContentPartPr>
              <p14:xfrm>
                <a:off x="9324537" y="3744212"/>
                <a:ext cx="42840" cy="213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54DC081-3D94-4621-166F-2667421D69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06897" y="3726212"/>
                  <a:ext cx="78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07DDEB-E85C-0AB7-445F-4A670F5D1A55}"/>
                    </a:ext>
                  </a:extLst>
                </p14:cNvPr>
                <p14:cNvContentPartPr/>
                <p14:nvPr/>
              </p14:nvContentPartPr>
              <p14:xfrm>
                <a:off x="9197097" y="3829892"/>
                <a:ext cx="24408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07DDEB-E85C-0AB7-445F-4A670F5D1A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79457" y="3811892"/>
                  <a:ext cx="279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03322D-52E9-1960-E276-0B3384343D77}"/>
                    </a:ext>
                  </a:extLst>
                </p14:cNvPr>
                <p14:cNvContentPartPr/>
                <p14:nvPr/>
              </p14:nvContentPartPr>
              <p14:xfrm>
                <a:off x="9232737" y="3388892"/>
                <a:ext cx="152640" cy="38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03322D-52E9-1960-E276-0B3384343D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15097" y="3370892"/>
                  <a:ext cx="1882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2536AC-3B0D-D7F7-2089-505717B3AA1A}"/>
                    </a:ext>
                  </a:extLst>
                </p14:cNvPr>
                <p14:cNvContentPartPr/>
                <p14:nvPr/>
              </p14:nvContentPartPr>
              <p14:xfrm>
                <a:off x="9307617" y="3319412"/>
                <a:ext cx="112680" cy="19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2536AC-3B0D-D7F7-2089-505717B3AA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89617" y="3301412"/>
                  <a:ext cx="1483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E2D882-2D7D-AD0A-356A-74CFAD8B5CF8}"/>
              </a:ext>
            </a:extLst>
          </p:cNvPr>
          <p:cNvGrpSpPr/>
          <p:nvPr/>
        </p:nvGrpSpPr>
        <p:grpSpPr>
          <a:xfrm>
            <a:off x="8862570" y="3256441"/>
            <a:ext cx="694080" cy="252720"/>
            <a:chOff x="9359817" y="2840612"/>
            <a:chExt cx="69408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9BDC3B-DF75-6D1A-4092-A8C1315D0F64}"/>
                    </a:ext>
                  </a:extLst>
                </p14:cNvPr>
                <p14:cNvContentPartPr/>
                <p14:nvPr/>
              </p14:nvContentPartPr>
              <p14:xfrm>
                <a:off x="9359817" y="2911172"/>
                <a:ext cx="31680" cy="173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9BDC3B-DF75-6D1A-4092-A8C1315D0F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42177" y="2893172"/>
                  <a:ext cx="67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FC503C-6D73-719B-98F0-771A0DBA18CF}"/>
                    </a:ext>
                  </a:extLst>
                </p14:cNvPr>
                <p14:cNvContentPartPr/>
                <p14:nvPr/>
              </p14:nvContentPartPr>
              <p14:xfrm>
                <a:off x="9364137" y="2907572"/>
                <a:ext cx="76320" cy="91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FC503C-6D73-719B-98F0-771A0DBA18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46497" y="2889572"/>
                  <a:ext cx="111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EC1CCA4-C659-6F1E-BD22-C067528B2767}"/>
                    </a:ext>
                  </a:extLst>
                </p14:cNvPr>
                <p14:cNvContentPartPr/>
                <p14:nvPr/>
              </p14:nvContentPartPr>
              <p14:xfrm>
                <a:off x="9447657" y="2898212"/>
                <a:ext cx="53640" cy="135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EC1CCA4-C659-6F1E-BD22-C067528B27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30017" y="2880572"/>
                  <a:ext cx="89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A529BB-C4A2-DCDD-93B2-2158E761CA1F}"/>
                    </a:ext>
                  </a:extLst>
                </p14:cNvPr>
                <p14:cNvContentPartPr/>
                <p14:nvPr/>
              </p14:nvContentPartPr>
              <p14:xfrm>
                <a:off x="9504897" y="2902172"/>
                <a:ext cx="19440" cy="191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A529BB-C4A2-DCDD-93B2-2158E761CA1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6897" y="2884172"/>
                  <a:ext cx="55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ABF480-32F6-86DE-80AA-18B49DF07AF3}"/>
                    </a:ext>
                  </a:extLst>
                </p14:cNvPr>
                <p14:cNvContentPartPr/>
                <p14:nvPr/>
              </p14:nvContentPartPr>
              <p14:xfrm>
                <a:off x="9610377" y="2920172"/>
                <a:ext cx="141120" cy="171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ABF480-32F6-86DE-80AA-18B49DF07AF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2377" y="2902532"/>
                  <a:ext cx="176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DB2805-F5FA-1826-AC1B-338884132CA0}"/>
                    </a:ext>
                  </a:extLst>
                </p14:cNvPr>
                <p14:cNvContentPartPr/>
                <p14:nvPr/>
              </p14:nvContentPartPr>
              <p14:xfrm>
                <a:off x="9673737" y="2917652"/>
                <a:ext cx="179280" cy="152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DB2805-F5FA-1826-AC1B-338884132CA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56097" y="2899652"/>
                  <a:ext cx="214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A709E5-F986-ED40-AE5B-BEAAE68FFE01}"/>
                    </a:ext>
                  </a:extLst>
                </p14:cNvPr>
                <p14:cNvContentPartPr/>
                <p14:nvPr/>
              </p14:nvContentPartPr>
              <p14:xfrm>
                <a:off x="9921417" y="2840612"/>
                <a:ext cx="25200" cy="175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A709E5-F986-ED40-AE5B-BEAAE68FFE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903417" y="2822612"/>
                  <a:ext cx="60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AD1CF9-C542-18F6-D6BB-B8E4AF563EE4}"/>
                    </a:ext>
                  </a:extLst>
                </p14:cNvPr>
                <p14:cNvContentPartPr/>
                <p14:nvPr/>
              </p14:nvContentPartPr>
              <p14:xfrm>
                <a:off x="9859497" y="2892092"/>
                <a:ext cx="194400" cy="114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AD1CF9-C542-18F6-D6BB-B8E4AF563E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41497" y="2874452"/>
                  <a:ext cx="2300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1A4C40-9111-91A5-45E1-C46DF04075C3}"/>
              </a:ext>
            </a:extLst>
          </p:cNvPr>
          <p:cNvGrpSpPr/>
          <p:nvPr/>
        </p:nvGrpSpPr>
        <p:grpSpPr>
          <a:xfrm>
            <a:off x="9667017" y="3123392"/>
            <a:ext cx="1032840" cy="420120"/>
            <a:chOff x="10214817" y="2611292"/>
            <a:chExt cx="103284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4BDFCB-8F01-DED3-7150-BA07B9F48F3A}"/>
                    </a:ext>
                  </a:extLst>
                </p14:cNvPr>
                <p14:cNvContentPartPr/>
                <p14:nvPr/>
              </p14:nvContentPartPr>
              <p14:xfrm>
                <a:off x="10214817" y="2705612"/>
                <a:ext cx="137520" cy="21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4BDFCB-8F01-DED3-7150-BA07B9F48F3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96817" y="2687972"/>
                  <a:ext cx="17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E454DA-7DA0-5784-7464-6707291C0A7A}"/>
                    </a:ext>
                  </a:extLst>
                </p14:cNvPr>
                <p14:cNvContentPartPr/>
                <p14:nvPr/>
              </p14:nvContentPartPr>
              <p14:xfrm>
                <a:off x="10391217" y="2660252"/>
                <a:ext cx="17640" cy="231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E454DA-7DA0-5784-7464-6707291C0A7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73217" y="2642252"/>
                  <a:ext cx="53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4E721F-9570-6176-70AB-87409A8A860A}"/>
                    </a:ext>
                  </a:extLst>
                </p14:cNvPr>
                <p14:cNvContentPartPr/>
                <p14:nvPr/>
              </p14:nvContentPartPr>
              <p14:xfrm>
                <a:off x="10413897" y="2756012"/>
                <a:ext cx="122040" cy="145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4E721F-9570-6176-70AB-87409A8A860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96257" y="2738372"/>
                  <a:ext cx="157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40449C-8728-6A53-DA8C-4034F8F3D5FD}"/>
                    </a:ext>
                  </a:extLst>
                </p14:cNvPr>
                <p14:cNvContentPartPr/>
                <p14:nvPr/>
              </p14:nvContentPartPr>
              <p14:xfrm>
                <a:off x="10590297" y="2729372"/>
                <a:ext cx="151920" cy="154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40449C-8728-6A53-DA8C-4034F8F3D5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72657" y="2711732"/>
                  <a:ext cx="187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58AB72-FC75-6DCD-E7C8-D4022E30B3D6}"/>
                    </a:ext>
                  </a:extLst>
                </p14:cNvPr>
                <p14:cNvContentPartPr/>
                <p14:nvPr/>
              </p14:nvContentPartPr>
              <p14:xfrm>
                <a:off x="10791177" y="2671412"/>
                <a:ext cx="23040" cy="167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58AB72-FC75-6DCD-E7C8-D4022E30B3D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73537" y="2653412"/>
                  <a:ext cx="58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DB3A5E-B46D-323D-DD6A-2B3D1B09936A}"/>
                    </a:ext>
                  </a:extLst>
                </p14:cNvPr>
                <p14:cNvContentPartPr/>
                <p14:nvPr/>
              </p14:nvContentPartPr>
              <p14:xfrm>
                <a:off x="10767777" y="2679332"/>
                <a:ext cx="122040" cy="141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DB3A5E-B46D-323D-DD6A-2B3D1B09936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750137" y="2661692"/>
                  <a:ext cx="157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B3AE84-CC24-D910-39C2-1F55B44D4F1C}"/>
                    </a:ext>
                  </a:extLst>
                </p14:cNvPr>
                <p14:cNvContentPartPr/>
                <p14:nvPr/>
              </p14:nvContentPartPr>
              <p14:xfrm>
                <a:off x="10987377" y="2611292"/>
                <a:ext cx="6120" cy="420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B3AE84-CC24-D910-39C2-1F55B44D4F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969737" y="2593292"/>
                  <a:ext cx="417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2635B4-533F-0490-00A8-58200F2A23AB}"/>
                    </a:ext>
                  </a:extLst>
                </p14:cNvPr>
                <p14:cNvContentPartPr/>
                <p14:nvPr/>
              </p14:nvContentPartPr>
              <p14:xfrm>
                <a:off x="10990617" y="2705252"/>
                <a:ext cx="101160" cy="102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2635B4-533F-0490-00A8-58200F2A23A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72977" y="2687252"/>
                  <a:ext cx="136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EEAD4E-915C-C3FB-FC23-13F762B5BD64}"/>
                    </a:ext>
                  </a:extLst>
                </p14:cNvPr>
                <p14:cNvContentPartPr/>
                <p14:nvPr/>
              </p14:nvContentPartPr>
              <p14:xfrm>
                <a:off x="11137137" y="2672852"/>
                <a:ext cx="110520" cy="99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EEAD4E-915C-C3FB-FC23-13F762B5BD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19497" y="2654852"/>
                  <a:ext cx="1461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4D4EB8-540A-5C9A-F0F3-20128E0B8C25}"/>
              </a:ext>
            </a:extLst>
          </p:cNvPr>
          <p:cNvGrpSpPr/>
          <p:nvPr/>
        </p:nvGrpSpPr>
        <p:grpSpPr>
          <a:xfrm>
            <a:off x="10880157" y="2876379"/>
            <a:ext cx="641880" cy="366840"/>
            <a:chOff x="11449977" y="2352812"/>
            <a:chExt cx="64188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4E2BA0-A0E3-058D-8399-8D821AB20FAE}"/>
                    </a:ext>
                  </a:extLst>
                </p14:cNvPr>
                <p14:cNvContentPartPr/>
                <p14:nvPr/>
              </p14:nvContentPartPr>
              <p14:xfrm>
                <a:off x="11468697" y="2533172"/>
                <a:ext cx="47160" cy="18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4E2BA0-A0E3-058D-8399-8D821AB20FA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51057" y="2515532"/>
                  <a:ext cx="82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D5AA87C-D899-EF91-E2CD-3BDB1802870D}"/>
                    </a:ext>
                  </a:extLst>
                </p14:cNvPr>
                <p14:cNvContentPartPr/>
                <p14:nvPr/>
              </p14:nvContentPartPr>
              <p14:xfrm>
                <a:off x="11449977" y="2559452"/>
                <a:ext cx="213480" cy="148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D5AA87C-D899-EF91-E2CD-3BDB1802870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431977" y="2541452"/>
                  <a:ext cx="24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68E47DB-6C27-6349-DBE4-05CA483D00DA}"/>
                    </a:ext>
                  </a:extLst>
                </p14:cNvPr>
                <p14:cNvContentPartPr/>
                <p14:nvPr/>
              </p14:nvContentPartPr>
              <p14:xfrm>
                <a:off x="11723577" y="2530652"/>
                <a:ext cx="209160" cy="160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68E47DB-6C27-6349-DBE4-05CA483D00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05937" y="2512652"/>
                  <a:ext cx="244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4175F0-6A5B-4A36-5456-8C81E147A8B8}"/>
                    </a:ext>
                  </a:extLst>
                </p14:cNvPr>
                <p14:cNvContentPartPr/>
                <p14:nvPr/>
              </p14:nvContentPartPr>
              <p14:xfrm>
                <a:off x="11899617" y="2361092"/>
                <a:ext cx="46800" cy="299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4175F0-6A5B-4A36-5456-8C81E147A8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881617" y="2343452"/>
                  <a:ext cx="82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7A62FD-DFCC-2419-41A4-4BBF3B078428}"/>
                    </a:ext>
                  </a:extLst>
                </p14:cNvPr>
                <p14:cNvContentPartPr/>
                <p14:nvPr/>
              </p14:nvContentPartPr>
              <p14:xfrm>
                <a:off x="11919057" y="2424092"/>
                <a:ext cx="81720" cy="73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7A62FD-DFCC-2419-41A4-4BBF3B07842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901057" y="2406452"/>
                  <a:ext cx="117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287757E-F0B8-1B05-2D45-408FEC3B4752}"/>
                    </a:ext>
                  </a:extLst>
                </p14:cNvPr>
                <p14:cNvContentPartPr/>
                <p14:nvPr/>
              </p14:nvContentPartPr>
              <p14:xfrm>
                <a:off x="12072777" y="2442812"/>
                <a:ext cx="19080" cy="185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287757E-F0B8-1B05-2D45-408FEC3B475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054777" y="2425172"/>
                  <a:ext cx="54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303A82-AFB7-DCF3-DFEC-160CB394995B}"/>
                    </a:ext>
                  </a:extLst>
                </p14:cNvPr>
                <p14:cNvContentPartPr/>
                <p14:nvPr/>
              </p14:nvContentPartPr>
              <p14:xfrm>
                <a:off x="12047937" y="2352812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303A82-AFB7-DCF3-DFEC-160CB394995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030297" y="23351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F50FF30-F12B-72BE-112A-207223914701}"/>
                  </a:ext>
                </a:extLst>
              </p14:cNvPr>
              <p14:cNvContentPartPr/>
              <p14:nvPr/>
            </p14:nvContentPartPr>
            <p14:xfrm>
              <a:off x="11598867" y="2946434"/>
              <a:ext cx="129600" cy="158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F50FF30-F12B-72BE-112A-20722391470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580867" y="2928794"/>
                <a:ext cx="16524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DC3F3FE-35B8-6301-36B5-C1709D15E8A5}"/>
              </a:ext>
            </a:extLst>
          </p:cNvPr>
          <p:cNvGrpSpPr/>
          <p:nvPr/>
        </p:nvGrpSpPr>
        <p:grpSpPr>
          <a:xfrm>
            <a:off x="4711137" y="7431332"/>
            <a:ext cx="684720" cy="474120"/>
            <a:chOff x="4711137" y="7431332"/>
            <a:chExt cx="68472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A51E1D-F723-B7A7-1276-3F94E10B0DD2}"/>
                    </a:ext>
                  </a:extLst>
                </p14:cNvPr>
                <p14:cNvContentPartPr/>
                <p14:nvPr/>
              </p14:nvContentPartPr>
              <p14:xfrm>
                <a:off x="5191737" y="7431332"/>
                <a:ext cx="92880" cy="237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A51E1D-F723-B7A7-1276-3F94E10B0D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73737" y="7413332"/>
                  <a:ext cx="128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C74856-44E3-998D-8E76-78FF96B5D486}"/>
                    </a:ext>
                  </a:extLst>
                </p14:cNvPr>
                <p14:cNvContentPartPr/>
                <p14:nvPr/>
              </p14:nvContentPartPr>
              <p14:xfrm>
                <a:off x="5152857" y="7506932"/>
                <a:ext cx="243000" cy="143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C74856-44E3-998D-8E76-78FF96B5D4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34857" y="7489292"/>
                  <a:ext cx="278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8C5E70-C172-6722-A782-2C6C3EF4F5F3}"/>
                    </a:ext>
                  </a:extLst>
                </p14:cNvPr>
                <p14:cNvContentPartPr/>
                <p14:nvPr/>
              </p14:nvContentPartPr>
              <p14:xfrm>
                <a:off x="4711137" y="7586132"/>
                <a:ext cx="444240" cy="319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8C5E70-C172-6722-A782-2C6C3EF4F5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93497" y="7568492"/>
                  <a:ext cx="479880" cy="35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4A6BA73-F724-CBC6-2F2C-38C2E48E6481}"/>
                  </a:ext>
                </a:extLst>
              </p14:cNvPr>
              <p14:cNvContentPartPr/>
              <p14:nvPr/>
            </p14:nvContentPartPr>
            <p14:xfrm>
              <a:off x="4667937" y="7801052"/>
              <a:ext cx="163440" cy="1411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4A6BA73-F724-CBC6-2F2C-38C2E48E648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650297" y="7783052"/>
                <a:ext cx="199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BFF7B0D-80A1-5C0F-BAE1-11FC6D0FBCD7}"/>
                  </a:ext>
                </a:extLst>
              </p14:cNvPr>
              <p14:cNvContentPartPr/>
              <p14:nvPr/>
            </p14:nvContentPartPr>
            <p14:xfrm>
              <a:off x="4169337" y="7419452"/>
              <a:ext cx="221040" cy="446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BFF7B0D-80A1-5C0F-BAE1-11FC6D0FBCD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51697" y="7401452"/>
                <a:ext cx="25668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11F3C9-A5D8-44C1-350C-A0D6F38F3A0A}"/>
              </a:ext>
            </a:extLst>
          </p:cNvPr>
          <p:cNvGrpSpPr/>
          <p:nvPr/>
        </p:nvGrpSpPr>
        <p:grpSpPr>
          <a:xfrm>
            <a:off x="2410737" y="7107692"/>
            <a:ext cx="1880640" cy="700920"/>
            <a:chOff x="2410737" y="7107692"/>
            <a:chExt cx="188064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23D030-7495-52A9-7E32-D0EAB214E70F}"/>
                    </a:ext>
                  </a:extLst>
                </p14:cNvPr>
                <p14:cNvContentPartPr/>
                <p14:nvPr/>
              </p14:nvContentPartPr>
              <p14:xfrm>
                <a:off x="2410737" y="7258892"/>
                <a:ext cx="24840" cy="30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23D030-7495-52A9-7E32-D0EAB214E7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92737" y="7240892"/>
                  <a:ext cx="60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03F810-D4DF-457F-73A4-ED11606E23CA}"/>
                    </a:ext>
                  </a:extLst>
                </p14:cNvPr>
                <p14:cNvContentPartPr/>
                <p14:nvPr/>
              </p14:nvContentPartPr>
              <p14:xfrm>
                <a:off x="2430537" y="7245572"/>
                <a:ext cx="126000" cy="305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03F810-D4DF-457F-73A4-ED11606E23C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12897" y="7227932"/>
                  <a:ext cx="161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F7A781-BF35-2F9D-7553-C3B88F871196}"/>
                    </a:ext>
                  </a:extLst>
                </p14:cNvPr>
                <p14:cNvContentPartPr/>
                <p14:nvPr/>
              </p14:nvContentPartPr>
              <p14:xfrm>
                <a:off x="2636097" y="7407932"/>
                <a:ext cx="4320" cy="192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F7A781-BF35-2F9D-7553-C3B88F8711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18097" y="7390292"/>
                  <a:ext cx="39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85F63D4-AE7E-194C-8868-651E04E137B6}"/>
                    </a:ext>
                  </a:extLst>
                </p14:cNvPr>
                <p14:cNvContentPartPr/>
                <p14:nvPr/>
              </p14:nvContentPartPr>
              <p14:xfrm>
                <a:off x="2635737" y="7322972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85F63D4-AE7E-194C-8868-651E04E137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18097" y="73053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2E3114-016D-D755-33D4-7BDC0472CE36}"/>
                    </a:ext>
                  </a:extLst>
                </p14:cNvPr>
                <p14:cNvContentPartPr/>
                <p14:nvPr/>
              </p14:nvContentPartPr>
              <p14:xfrm>
                <a:off x="2731137" y="7429532"/>
                <a:ext cx="23040" cy="106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2E3114-016D-D755-33D4-7BDC0472CE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13137" y="7411892"/>
                  <a:ext cx="58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A15D03-01A1-CADD-B9F3-279D158EB1B8}"/>
                    </a:ext>
                  </a:extLst>
                </p14:cNvPr>
                <p14:cNvContentPartPr/>
                <p14:nvPr/>
              </p14:nvContentPartPr>
              <p14:xfrm>
                <a:off x="2765337" y="7443932"/>
                <a:ext cx="91800" cy="122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A15D03-01A1-CADD-B9F3-279D158EB1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47337" y="7425932"/>
                  <a:ext cx="127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4B7FA1-185C-36EB-4144-1676403AA2F8}"/>
                    </a:ext>
                  </a:extLst>
                </p14:cNvPr>
                <p14:cNvContentPartPr/>
                <p14:nvPr/>
              </p14:nvContentPartPr>
              <p14:xfrm>
                <a:off x="2959377" y="7320812"/>
                <a:ext cx="110880" cy="201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4B7FA1-185C-36EB-4144-1676403AA2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941377" y="7302812"/>
                  <a:ext cx="14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6B0FF30-124A-931C-9248-02A231E28148}"/>
                    </a:ext>
                  </a:extLst>
                </p14:cNvPr>
                <p14:cNvContentPartPr/>
                <p14:nvPr/>
              </p14:nvContentPartPr>
              <p14:xfrm>
                <a:off x="3080697" y="7192292"/>
                <a:ext cx="76320" cy="417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6B0FF30-124A-931C-9248-02A231E281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63057" y="7174292"/>
                  <a:ext cx="1119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590470-A6DC-C6E6-59A0-59CE70FB6430}"/>
                    </a:ext>
                  </a:extLst>
                </p14:cNvPr>
                <p14:cNvContentPartPr/>
                <p14:nvPr/>
              </p14:nvContentPartPr>
              <p14:xfrm>
                <a:off x="3166017" y="7438532"/>
                <a:ext cx="72720" cy="148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590470-A6DC-C6E6-59A0-59CE70FB643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48017" y="7420892"/>
                  <a:ext cx="108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50E1CD-CE43-6002-3042-3A446CCEDE35}"/>
                    </a:ext>
                  </a:extLst>
                </p14:cNvPr>
                <p14:cNvContentPartPr/>
                <p14:nvPr/>
              </p14:nvContentPartPr>
              <p14:xfrm>
                <a:off x="3311817" y="7311812"/>
                <a:ext cx="64800" cy="294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50E1CD-CE43-6002-3042-3A446CCEDE3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94177" y="7293812"/>
                  <a:ext cx="100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344ACBB-C1AA-C057-C722-6AB5BB478E1F}"/>
                    </a:ext>
                  </a:extLst>
                </p14:cNvPr>
                <p14:cNvContentPartPr/>
                <p14:nvPr/>
              </p14:nvContentPartPr>
              <p14:xfrm>
                <a:off x="3427377" y="7446452"/>
                <a:ext cx="129240" cy="158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344ACBB-C1AA-C057-C722-6AB5BB478E1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09737" y="7428812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6E9BEA8-BA8C-60C5-4647-6603A8AACAC5}"/>
                    </a:ext>
                  </a:extLst>
                </p14:cNvPr>
                <p14:cNvContentPartPr/>
                <p14:nvPr/>
              </p14:nvContentPartPr>
              <p14:xfrm>
                <a:off x="3624657" y="7175012"/>
                <a:ext cx="39960" cy="44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6E9BEA8-BA8C-60C5-4647-6603A8AACAC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07017" y="7157372"/>
                  <a:ext cx="756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4EEA780-5A7D-1ABA-AA8D-2EAF7F8460EC}"/>
                    </a:ext>
                  </a:extLst>
                </p14:cNvPr>
                <p14:cNvContentPartPr/>
                <p14:nvPr/>
              </p14:nvContentPartPr>
              <p14:xfrm>
                <a:off x="3564537" y="7294532"/>
                <a:ext cx="152640" cy="46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4EEA780-5A7D-1ABA-AA8D-2EAF7F8460E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46537" y="7276532"/>
                  <a:ext cx="18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5954D7-A5BB-D4C9-91B4-F2863A157599}"/>
                    </a:ext>
                  </a:extLst>
                </p14:cNvPr>
                <p14:cNvContentPartPr/>
                <p14:nvPr/>
              </p14:nvContentPartPr>
              <p14:xfrm>
                <a:off x="3762177" y="7435292"/>
                <a:ext cx="27000" cy="180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5954D7-A5BB-D4C9-91B4-F2863A15759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744537" y="7417292"/>
                  <a:ext cx="6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3CE92B-A64D-4D32-6BFA-283E2DD5ECF5}"/>
                    </a:ext>
                  </a:extLst>
                </p14:cNvPr>
                <p14:cNvContentPartPr/>
                <p14:nvPr/>
              </p14:nvContentPartPr>
              <p14:xfrm>
                <a:off x="3780537" y="7361492"/>
                <a:ext cx="36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3CE92B-A64D-4D32-6BFA-283E2DD5EC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2897" y="73438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6CAFB7B-CF20-ABD4-AF2B-ADE6C5B86777}"/>
                    </a:ext>
                  </a:extLst>
                </p14:cNvPr>
                <p14:cNvContentPartPr/>
                <p14:nvPr/>
              </p14:nvContentPartPr>
              <p14:xfrm>
                <a:off x="3900777" y="7191572"/>
                <a:ext cx="122040" cy="414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6CAFB7B-CF20-ABD4-AF2B-ADE6C5B867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83137" y="7173572"/>
                  <a:ext cx="1576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13D10F-34A8-874B-F2D8-7202680D8552}"/>
                    </a:ext>
                  </a:extLst>
                </p14:cNvPr>
                <p14:cNvContentPartPr/>
                <p14:nvPr/>
              </p14:nvContentPartPr>
              <p14:xfrm>
                <a:off x="4053057" y="7385252"/>
                <a:ext cx="4320" cy="145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13D10F-34A8-874B-F2D8-7202680D85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35417" y="7367252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733B8C-D8B2-C6E1-1ECD-373282256142}"/>
                    </a:ext>
                  </a:extLst>
                </p14:cNvPr>
                <p14:cNvContentPartPr/>
                <p14:nvPr/>
              </p14:nvContentPartPr>
              <p14:xfrm>
                <a:off x="4071777" y="7291292"/>
                <a:ext cx="36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733B8C-D8B2-C6E1-1ECD-3732822561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54137" y="72732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D8C6D9-C11E-15A7-C214-3C1617219979}"/>
                    </a:ext>
                  </a:extLst>
                </p14:cNvPr>
                <p14:cNvContentPartPr/>
                <p14:nvPr/>
              </p14:nvContentPartPr>
              <p14:xfrm>
                <a:off x="4155297" y="7107692"/>
                <a:ext cx="49680" cy="474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D8C6D9-C11E-15A7-C214-3C161721997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37657" y="7089692"/>
                  <a:ext cx="85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7FC045D-D977-4001-918D-6584A6B2F3D8}"/>
                    </a:ext>
                  </a:extLst>
                </p14:cNvPr>
                <p14:cNvContentPartPr/>
                <p14:nvPr/>
              </p14:nvContentPartPr>
              <p14:xfrm>
                <a:off x="4070337" y="7158812"/>
                <a:ext cx="221040" cy="15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7FC045D-D977-4001-918D-6584A6B2F3D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52337" y="7141172"/>
                  <a:ext cx="256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E94972-C81F-D34E-40D0-1C789FBB1561}"/>
                    </a:ext>
                  </a:extLst>
                </p14:cNvPr>
                <p14:cNvContentPartPr/>
                <p14:nvPr/>
              </p14:nvContentPartPr>
              <p14:xfrm>
                <a:off x="2490297" y="7713932"/>
                <a:ext cx="1376640" cy="94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E94972-C81F-D34E-40D0-1C789FBB15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72297" y="7696292"/>
                  <a:ext cx="141228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41C51FE4-2E82-1E12-7199-BF953B9933C5}"/>
              </a:ext>
            </a:extLst>
          </p:cNvPr>
          <p:cNvSpPr txBox="1"/>
          <p:nvPr/>
        </p:nvSpPr>
        <p:spPr>
          <a:xfrm>
            <a:off x="647459" y="3675363"/>
            <a:ext cx="322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point on the graph represents a different simulation.</a:t>
            </a:r>
          </a:p>
        </p:txBody>
      </p:sp>
    </p:spTree>
    <p:extLst>
      <p:ext uri="{BB962C8B-B14F-4D97-AF65-F5344CB8AC3E}">
        <p14:creationId xmlns:p14="http://schemas.microsoft.com/office/powerpoint/2010/main" val="417809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1679</Words>
  <Application>Microsoft Macintosh PowerPoint</Application>
  <PresentationFormat>Custom</PresentationFormat>
  <Paragraphs>661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Nunito Bold</vt:lpstr>
      <vt:lpstr>Cambria Math</vt:lpstr>
      <vt:lpstr>Calibri</vt:lpstr>
      <vt:lpstr>Nunito</vt:lpstr>
      <vt:lpstr>Nunito Sans Bold</vt:lpstr>
      <vt:lpstr>Courier New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Clean Illustrative (People) Finance Pitch Deck Presentation</dc:title>
  <cp:lastModifiedBy>RAHUL KHATTER</cp:lastModifiedBy>
  <cp:revision>3</cp:revision>
  <dcterms:created xsi:type="dcterms:W3CDTF">2006-08-16T00:00:00Z</dcterms:created>
  <dcterms:modified xsi:type="dcterms:W3CDTF">2023-11-05T16:39:36Z</dcterms:modified>
  <dc:identifier>DAFy_yDpJNg</dc:identifier>
</cp:coreProperties>
</file>